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63" r:id="rId4"/>
    <p:sldId id="259" r:id="rId5"/>
    <p:sldId id="262" r:id="rId6"/>
    <p:sldId id="284" r:id="rId7"/>
    <p:sldId id="285" r:id="rId8"/>
    <p:sldId id="260" r:id="rId9"/>
    <p:sldId id="261" r:id="rId10"/>
    <p:sldId id="286" r:id="rId11"/>
    <p:sldId id="264" r:id="rId12"/>
    <p:sldId id="272" r:id="rId13"/>
    <p:sldId id="281" r:id="rId14"/>
    <p:sldId id="288" r:id="rId15"/>
    <p:sldId id="287" r:id="rId16"/>
  </p:sldIdLst>
  <p:sldSz cx="9144000" cy="5143500" type="screen16x9"/>
  <p:notesSz cx="6858000" cy="9144000"/>
  <p:embeddedFontLst>
    <p:embeddedFont>
      <p:font typeface="Chivo" panose="020B0604020202020204" charset="-18"/>
      <p:regular r:id="rId18"/>
      <p:bold r:id="rId19"/>
      <p:italic r:id="rId20"/>
      <p:boldItalic r:id="rId21"/>
    </p:embeddedFont>
    <p:embeddedFont>
      <p:font typeface="Chivo Light" panose="020B0604020202020204" charset="-18"/>
      <p:regular r:id="rId22"/>
      <p:bold r:id="rId23"/>
      <p:italic r:id="rId24"/>
      <p:boldItalic r:id="rId25"/>
    </p:embeddedFont>
    <p:embeddedFont>
      <p:font typeface="Shadows Into Light Two" panose="020B0604020202020204" charset="0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6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5BC2FE3-8FB4-47A8-9124-DDDC0FED4700}">
  <a:tblStyle styleId="{E5BC2FE3-8FB4-47A8-9124-DDDC0FED47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6ADC95-47CD-4469-9C8C-193934D2AB7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D4EFCB5F-2CEF-4933-803E-23FDDC57A05D}">
      <dgm:prSet phldrT="[Tekst]"/>
      <dgm:spPr>
        <a:solidFill>
          <a:srgbClr val="D86638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r>
            <a:rPr lang="hr-HR" b="1" dirty="0">
              <a:solidFill>
                <a:schemeClr val="tx1"/>
              </a:solidFill>
            </a:rPr>
            <a:t>Top Menadžer</a:t>
          </a:r>
        </a:p>
        <a:p>
          <a:r>
            <a:rPr lang="hr-HR" b="0" dirty="0">
              <a:solidFill>
                <a:schemeClr val="tx1"/>
              </a:solidFill>
            </a:rPr>
            <a:t>Karmen </a:t>
          </a:r>
          <a:r>
            <a:rPr lang="hr-HR" b="0" dirty="0" err="1">
              <a:solidFill>
                <a:schemeClr val="tx1"/>
              </a:solidFill>
            </a:rPr>
            <a:t>Ogresta</a:t>
          </a:r>
          <a:endParaRPr lang="hr-HR" b="0" dirty="0">
            <a:solidFill>
              <a:schemeClr val="tx1"/>
            </a:solidFill>
          </a:endParaRPr>
        </a:p>
      </dgm:t>
    </dgm:pt>
    <dgm:pt modelId="{26DEC580-F126-4C3E-8A33-8FC6BEB78424}" type="parTrans" cxnId="{20C88E15-BF4C-4F21-923F-9EF04A1BF6F3}">
      <dgm:prSet/>
      <dgm:spPr/>
      <dgm:t>
        <a:bodyPr/>
        <a:lstStyle/>
        <a:p>
          <a:endParaRPr lang="hr-HR"/>
        </a:p>
      </dgm:t>
    </dgm:pt>
    <dgm:pt modelId="{AAA0B81C-8556-4B3F-BF06-AF5F5D7C72AE}" type="sibTrans" cxnId="{20C88E15-BF4C-4F21-923F-9EF04A1BF6F3}">
      <dgm:prSet/>
      <dgm:spPr/>
      <dgm:t>
        <a:bodyPr/>
        <a:lstStyle/>
        <a:p>
          <a:endParaRPr lang="hr-HR"/>
        </a:p>
      </dgm:t>
    </dgm:pt>
    <dgm:pt modelId="{6EA349BE-F0E4-450B-A0FF-46516772F87C}">
      <dgm:prSet phldrT="[Tekst]"/>
      <dgm:spPr>
        <a:solidFill>
          <a:srgbClr val="D86638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r>
            <a:rPr lang="hr-HR" b="1" dirty="0"/>
            <a:t>Računovodstvo i financije</a:t>
          </a:r>
        </a:p>
        <a:p>
          <a:r>
            <a:rPr lang="hr-HR" b="0" dirty="0"/>
            <a:t>- Helena Zvone</a:t>
          </a:r>
        </a:p>
        <a:p>
          <a:r>
            <a:rPr lang="hr-HR" b="0" dirty="0"/>
            <a:t>- Franka </a:t>
          </a:r>
          <a:r>
            <a:rPr lang="hr-HR" b="0" dirty="0" err="1"/>
            <a:t>Linarić</a:t>
          </a:r>
          <a:endParaRPr lang="hr-HR" b="0" dirty="0"/>
        </a:p>
      </dgm:t>
    </dgm:pt>
    <dgm:pt modelId="{AC828BA2-CAF8-47B4-A523-2C320A8CD665}" type="parTrans" cxnId="{8A75CB64-0350-4AF5-8E42-5952E6FCEED5}">
      <dgm:prSet/>
      <dgm:spPr>
        <a:solidFill>
          <a:srgbClr val="D86638"/>
        </a:solidFill>
        <a:ln>
          <a:solidFill>
            <a:schemeClr val="bg1"/>
          </a:solidFill>
        </a:ln>
      </dgm:spPr>
      <dgm:t>
        <a:bodyPr/>
        <a:lstStyle/>
        <a:p>
          <a:endParaRPr lang="hr-HR"/>
        </a:p>
      </dgm:t>
    </dgm:pt>
    <dgm:pt modelId="{F31314D7-3A4F-4511-B9D1-198756432C15}" type="sibTrans" cxnId="{8A75CB64-0350-4AF5-8E42-5952E6FCEED5}">
      <dgm:prSet/>
      <dgm:spPr/>
      <dgm:t>
        <a:bodyPr/>
        <a:lstStyle/>
        <a:p>
          <a:endParaRPr lang="hr-HR"/>
        </a:p>
      </dgm:t>
    </dgm:pt>
    <dgm:pt modelId="{744CC05F-7D33-4E93-A0FC-EC8A382ED2A9}">
      <dgm:prSet phldrT="[Tekst]"/>
      <dgm:spPr>
        <a:solidFill>
          <a:srgbClr val="D86638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r>
            <a:rPr lang="hr-HR" b="1" dirty="0"/>
            <a:t>Odjel nabave i prodaje</a:t>
          </a:r>
        </a:p>
        <a:p>
          <a:r>
            <a:rPr lang="hr-HR" b="0" dirty="0"/>
            <a:t>-Anđela </a:t>
          </a:r>
          <a:r>
            <a:rPr lang="hr-HR" b="0" dirty="0" err="1"/>
            <a:t>Vujinović</a:t>
          </a:r>
          <a:endParaRPr lang="hr-HR" b="0" dirty="0"/>
        </a:p>
        <a:p>
          <a:r>
            <a:rPr lang="hr-HR" b="0" dirty="0"/>
            <a:t>-  Marin </a:t>
          </a:r>
          <a:r>
            <a:rPr lang="hr-HR" b="0" dirty="0" err="1"/>
            <a:t>Pušak</a:t>
          </a:r>
          <a:endParaRPr lang="hr-HR" b="0" dirty="0"/>
        </a:p>
        <a:p>
          <a:r>
            <a:rPr lang="hr-HR" b="0" dirty="0"/>
            <a:t>- Kristijan </a:t>
          </a:r>
          <a:r>
            <a:rPr lang="hr-HR" b="0" dirty="0" err="1"/>
            <a:t>Leka</a:t>
          </a:r>
          <a:r>
            <a:rPr lang="hr-HR" b="1" dirty="0" err="1"/>
            <a:t>j</a:t>
          </a:r>
          <a:endParaRPr lang="hr-HR" b="1" dirty="0"/>
        </a:p>
      </dgm:t>
    </dgm:pt>
    <dgm:pt modelId="{A92A78C2-4825-475E-BB4A-DCD839A589AF}" type="parTrans" cxnId="{47EE4C31-6E5B-4B04-A418-ACAEC88C8E19}">
      <dgm:prSet/>
      <dgm:spPr>
        <a:ln>
          <a:solidFill>
            <a:schemeClr val="bg1"/>
          </a:solidFill>
        </a:ln>
      </dgm:spPr>
      <dgm:t>
        <a:bodyPr/>
        <a:lstStyle/>
        <a:p>
          <a:endParaRPr lang="hr-HR"/>
        </a:p>
      </dgm:t>
    </dgm:pt>
    <dgm:pt modelId="{41795217-BC50-477E-BCCB-284FA46997F6}" type="sibTrans" cxnId="{47EE4C31-6E5B-4B04-A418-ACAEC88C8E19}">
      <dgm:prSet/>
      <dgm:spPr/>
      <dgm:t>
        <a:bodyPr/>
        <a:lstStyle/>
        <a:p>
          <a:endParaRPr lang="hr-HR"/>
        </a:p>
      </dgm:t>
    </dgm:pt>
    <dgm:pt modelId="{534D094B-9987-4DD7-91FF-FF34BD4C3CDC}">
      <dgm:prSet phldrT="[Tekst]"/>
      <dgm:spPr>
        <a:solidFill>
          <a:srgbClr val="D86638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r>
            <a:rPr lang="hr-HR" b="1" dirty="0"/>
            <a:t>Odjel marketinga</a:t>
          </a:r>
        </a:p>
        <a:p>
          <a:r>
            <a:rPr lang="hr-HR" b="0" dirty="0"/>
            <a:t>- Paula Vuletić</a:t>
          </a:r>
        </a:p>
        <a:p>
          <a:r>
            <a:rPr lang="hr-HR" b="0" dirty="0"/>
            <a:t>- </a:t>
          </a:r>
          <a:r>
            <a:rPr lang="hr-HR" b="0" dirty="0" err="1"/>
            <a:t>Andrea</a:t>
          </a:r>
          <a:r>
            <a:rPr lang="hr-HR" b="0" dirty="0"/>
            <a:t> Lončarić</a:t>
          </a:r>
        </a:p>
        <a:p>
          <a:r>
            <a:rPr lang="hr-HR" b="0" dirty="0"/>
            <a:t>- Mateo </a:t>
          </a:r>
          <a:r>
            <a:rPr lang="hr-HR" b="0" dirty="0" err="1"/>
            <a:t>Pergjoni</a:t>
          </a:r>
          <a:endParaRPr lang="hr-HR" b="0" dirty="0"/>
        </a:p>
      </dgm:t>
    </dgm:pt>
    <dgm:pt modelId="{D62E8888-3524-43C5-9F7F-4AEF64BFDF82}" type="parTrans" cxnId="{F1EDDAA6-E971-484F-BA69-B37C80FC4276}">
      <dgm:prSet/>
      <dgm:spPr>
        <a:solidFill>
          <a:srgbClr val="00B050"/>
        </a:solidFill>
        <a:ln>
          <a:solidFill>
            <a:schemeClr val="bg1"/>
          </a:solidFill>
        </a:ln>
      </dgm:spPr>
      <dgm:t>
        <a:bodyPr/>
        <a:lstStyle/>
        <a:p>
          <a:endParaRPr lang="hr-HR">
            <a:ln>
              <a:solidFill>
                <a:srgbClr val="00B050"/>
              </a:solidFill>
            </a:ln>
            <a:solidFill>
              <a:srgbClr val="00B050"/>
            </a:solidFill>
          </a:endParaRPr>
        </a:p>
      </dgm:t>
    </dgm:pt>
    <dgm:pt modelId="{1F815294-9BB0-49E3-BDC7-379BF84BBCFC}" type="sibTrans" cxnId="{F1EDDAA6-E971-484F-BA69-B37C80FC4276}">
      <dgm:prSet/>
      <dgm:spPr/>
      <dgm:t>
        <a:bodyPr/>
        <a:lstStyle/>
        <a:p>
          <a:endParaRPr lang="hr-HR"/>
        </a:p>
      </dgm:t>
    </dgm:pt>
    <dgm:pt modelId="{FA89266A-AD41-4C4C-BEA6-319B461A7EE7}">
      <dgm:prSet phldrT="[Tekst]"/>
      <dgm:spPr>
        <a:solidFill>
          <a:srgbClr val="D86638">
            <a:alpha val="90000"/>
          </a:srgbClr>
        </a:solidFill>
        <a:ln>
          <a:solidFill>
            <a:schemeClr val="bg1"/>
          </a:solidFill>
        </a:ln>
      </dgm:spPr>
      <dgm:t>
        <a:bodyPr/>
        <a:lstStyle/>
        <a:p>
          <a:r>
            <a:rPr lang="hr-HR" b="1" dirty="0"/>
            <a:t>Odjel administracije</a:t>
          </a:r>
        </a:p>
        <a:p>
          <a:r>
            <a:rPr lang="hr-HR" b="0" dirty="0"/>
            <a:t>- Marin Vlašić</a:t>
          </a:r>
        </a:p>
        <a:p>
          <a:r>
            <a:rPr lang="hr-HR" b="0" dirty="0"/>
            <a:t>- Janko </a:t>
          </a:r>
          <a:r>
            <a:rPr lang="hr-HR" b="0" dirty="0" err="1"/>
            <a:t>Tomašić</a:t>
          </a:r>
          <a:endParaRPr lang="hr-HR" b="0" dirty="0"/>
        </a:p>
        <a:p>
          <a:r>
            <a:rPr lang="hr-HR" b="0" dirty="0"/>
            <a:t>- Josipa Wagner</a:t>
          </a:r>
        </a:p>
      </dgm:t>
    </dgm:pt>
    <dgm:pt modelId="{952E71B9-CA58-4132-9898-F78B6325FD03}" type="parTrans" cxnId="{B541FD28-8846-4213-89A1-0B5519AB6A42}">
      <dgm:prSet/>
      <dgm:spPr>
        <a:ln>
          <a:solidFill>
            <a:schemeClr val="bg1"/>
          </a:solidFill>
        </a:ln>
      </dgm:spPr>
      <dgm:t>
        <a:bodyPr/>
        <a:lstStyle/>
        <a:p>
          <a:endParaRPr lang="hr-HR">
            <a:solidFill>
              <a:srgbClr val="5EEC3C"/>
            </a:solidFill>
          </a:endParaRPr>
        </a:p>
      </dgm:t>
    </dgm:pt>
    <dgm:pt modelId="{4EB0090E-FC8C-43C7-B7EA-C0FA29284809}" type="sibTrans" cxnId="{B541FD28-8846-4213-89A1-0B5519AB6A42}">
      <dgm:prSet/>
      <dgm:spPr/>
      <dgm:t>
        <a:bodyPr/>
        <a:lstStyle/>
        <a:p>
          <a:endParaRPr lang="hr-HR"/>
        </a:p>
      </dgm:t>
    </dgm:pt>
    <dgm:pt modelId="{536C03F1-D03B-4E95-B22F-275DEBA73BF2}" type="pres">
      <dgm:prSet presAssocID="{E16ADC95-47CD-4469-9C8C-193934D2AB7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5224774-300A-463F-8F39-5916F959D70D}" type="pres">
      <dgm:prSet presAssocID="{D4EFCB5F-2CEF-4933-803E-23FDDC57A05D}" presName="hierRoot1" presStyleCnt="0"/>
      <dgm:spPr/>
    </dgm:pt>
    <dgm:pt modelId="{1F8A0CE0-D55B-483C-90AE-CC6555D6CDB4}" type="pres">
      <dgm:prSet presAssocID="{D4EFCB5F-2CEF-4933-803E-23FDDC57A05D}" presName="composite" presStyleCnt="0"/>
      <dgm:spPr/>
    </dgm:pt>
    <dgm:pt modelId="{E0FCF159-A0E0-4CCA-B8E3-189FCD20B53F}" type="pres">
      <dgm:prSet presAssocID="{D4EFCB5F-2CEF-4933-803E-23FDDC57A05D}" presName="background" presStyleLbl="node0" presStyleIdx="0" presStyleCnt="1"/>
      <dgm:spPr>
        <a:solidFill>
          <a:srgbClr val="D86638"/>
        </a:solidFill>
        <a:ln>
          <a:solidFill>
            <a:schemeClr val="bg1"/>
          </a:solidFill>
        </a:ln>
      </dgm:spPr>
    </dgm:pt>
    <dgm:pt modelId="{DC05C538-D41B-40DF-B65D-EE2CEFB40FF0}" type="pres">
      <dgm:prSet presAssocID="{D4EFCB5F-2CEF-4933-803E-23FDDC57A05D}" presName="text" presStyleLbl="fgAcc0" presStyleIdx="0" presStyleCnt="1" custLinFactNeighborX="576" custLinFactNeighborY="1135">
        <dgm:presLayoutVars>
          <dgm:chPref val="3"/>
        </dgm:presLayoutVars>
      </dgm:prSet>
      <dgm:spPr/>
    </dgm:pt>
    <dgm:pt modelId="{672C1D84-8F88-4DCD-B9BF-E4D05032EAD4}" type="pres">
      <dgm:prSet presAssocID="{D4EFCB5F-2CEF-4933-803E-23FDDC57A05D}" presName="hierChild2" presStyleCnt="0"/>
      <dgm:spPr/>
    </dgm:pt>
    <dgm:pt modelId="{F8F29465-134E-4550-9F6F-65C8863222C0}" type="pres">
      <dgm:prSet presAssocID="{AC828BA2-CAF8-47B4-A523-2C320A8CD665}" presName="Name10" presStyleLbl="parChTrans1D2" presStyleIdx="0" presStyleCnt="4"/>
      <dgm:spPr/>
    </dgm:pt>
    <dgm:pt modelId="{4313755F-6C8A-4745-BB9C-995B16E15C50}" type="pres">
      <dgm:prSet presAssocID="{6EA349BE-F0E4-450B-A0FF-46516772F87C}" presName="hierRoot2" presStyleCnt="0"/>
      <dgm:spPr/>
    </dgm:pt>
    <dgm:pt modelId="{84FFFA69-696B-4F32-B34F-DBA98053A950}" type="pres">
      <dgm:prSet presAssocID="{6EA349BE-F0E4-450B-A0FF-46516772F87C}" presName="composite2" presStyleCnt="0"/>
      <dgm:spPr/>
    </dgm:pt>
    <dgm:pt modelId="{DBAF370A-AD49-4942-AD49-9D5A2D0598AF}" type="pres">
      <dgm:prSet presAssocID="{6EA349BE-F0E4-450B-A0FF-46516772F87C}" presName="background2" presStyleLbl="node2" presStyleIdx="0" presStyleCnt="4"/>
      <dgm:spPr>
        <a:solidFill>
          <a:srgbClr val="D86638"/>
        </a:solidFill>
      </dgm:spPr>
    </dgm:pt>
    <dgm:pt modelId="{BE2C42B6-2807-4596-8B4B-8275CF8240C0}" type="pres">
      <dgm:prSet presAssocID="{6EA349BE-F0E4-450B-A0FF-46516772F87C}" presName="text2" presStyleLbl="fgAcc2" presStyleIdx="0" presStyleCnt="4" custScaleX="118657" custScaleY="163635">
        <dgm:presLayoutVars>
          <dgm:chPref val="3"/>
        </dgm:presLayoutVars>
      </dgm:prSet>
      <dgm:spPr/>
    </dgm:pt>
    <dgm:pt modelId="{65A05292-1945-4539-85BC-1C19CA84D0CE}" type="pres">
      <dgm:prSet presAssocID="{6EA349BE-F0E4-450B-A0FF-46516772F87C}" presName="hierChild3" presStyleCnt="0"/>
      <dgm:spPr/>
    </dgm:pt>
    <dgm:pt modelId="{4DADDFA4-F4F1-4796-AE3E-45D99290B7E8}" type="pres">
      <dgm:prSet presAssocID="{A92A78C2-4825-475E-BB4A-DCD839A589AF}" presName="Name10" presStyleLbl="parChTrans1D2" presStyleIdx="1" presStyleCnt="4"/>
      <dgm:spPr/>
    </dgm:pt>
    <dgm:pt modelId="{CE2C8A52-F289-4963-8B5F-BD8F0AB9FC9C}" type="pres">
      <dgm:prSet presAssocID="{744CC05F-7D33-4E93-A0FC-EC8A382ED2A9}" presName="hierRoot2" presStyleCnt="0"/>
      <dgm:spPr/>
    </dgm:pt>
    <dgm:pt modelId="{979DB616-15BF-466B-A165-010F8F6ABCA5}" type="pres">
      <dgm:prSet presAssocID="{744CC05F-7D33-4E93-A0FC-EC8A382ED2A9}" presName="composite2" presStyleCnt="0"/>
      <dgm:spPr/>
    </dgm:pt>
    <dgm:pt modelId="{A4353E97-FAFB-4DA9-B373-183C829EA233}" type="pres">
      <dgm:prSet presAssocID="{744CC05F-7D33-4E93-A0FC-EC8A382ED2A9}" presName="background2" presStyleLbl="node2" presStyleIdx="1" presStyleCnt="4"/>
      <dgm:spPr>
        <a:solidFill>
          <a:srgbClr val="D86638"/>
        </a:solidFill>
        <a:ln>
          <a:solidFill>
            <a:schemeClr val="bg1"/>
          </a:solidFill>
        </a:ln>
      </dgm:spPr>
    </dgm:pt>
    <dgm:pt modelId="{4F058D66-C01F-44AF-AFB1-99FBF3EB19DC}" type="pres">
      <dgm:prSet presAssocID="{744CC05F-7D33-4E93-A0FC-EC8A382ED2A9}" presName="text2" presStyleLbl="fgAcc2" presStyleIdx="1" presStyleCnt="4" custScaleX="123561" custScaleY="172802">
        <dgm:presLayoutVars>
          <dgm:chPref val="3"/>
        </dgm:presLayoutVars>
      </dgm:prSet>
      <dgm:spPr/>
    </dgm:pt>
    <dgm:pt modelId="{931CEDBF-3199-445D-88EA-AD597286E9F6}" type="pres">
      <dgm:prSet presAssocID="{744CC05F-7D33-4E93-A0FC-EC8A382ED2A9}" presName="hierChild3" presStyleCnt="0"/>
      <dgm:spPr/>
    </dgm:pt>
    <dgm:pt modelId="{B10F7AA4-1818-44BC-AA9E-EAF042F4BD52}" type="pres">
      <dgm:prSet presAssocID="{952E71B9-CA58-4132-9898-F78B6325FD03}" presName="Name10" presStyleLbl="parChTrans1D2" presStyleIdx="2" presStyleCnt="4"/>
      <dgm:spPr/>
    </dgm:pt>
    <dgm:pt modelId="{D3AE71EF-EFBF-4FA0-AC04-C7B2A8AE8007}" type="pres">
      <dgm:prSet presAssocID="{FA89266A-AD41-4C4C-BEA6-319B461A7EE7}" presName="hierRoot2" presStyleCnt="0"/>
      <dgm:spPr/>
    </dgm:pt>
    <dgm:pt modelId="{8DCAF510-F153-475E-B512-0BE8A81C6788}" type="pres">
      <dgm:prSet presAssocID="{FA89266A-AD41-4C4C-BEA6-319B461A7EE7}" presName="composite2" presStyleCnt="0"/>
      <dgm:spPr/>
    </dgm:pt>
    <dgm:pt modelId="{ACBD0DEC-9908-48D1-8C6E-D5A1C2619DC4}" type="pres">
      <dgm:prSet presAssocID="{FA89266A-AD41-4C4C-BEA6-319B461A7EE7}" presName="background2" presStyleLbl="node2" presStyleIdx="2" presStyleCnt="4"/>
      <dgm:spPr>
        <a:solidFill>
          <a:srgbClr val="D86638"/>
        </a:solidFill>
      </dgm:spPr>
    </dgm:pt>
    <dgm:pt modelId="{F2727E90-B3B0-4D65-AACB-4101FB7FA057}" type="pres">
      <dgm:prSet presAssocID="{FA89266A-AD41-4C4C-BEA6-319B461A7EE7}" presName="text2" presStyleLbl="fgAcc2" presStyleIdx="2" presStyleCnt="4" custScaleX="117037" custScaleY="175208">
        <dgm:presLayoutVars>
          <dgm:chPref val="3"/>
        </dgm:presLayoutVars>
      </dgm:prSet>
      <dgm:spPr/>
    </dgm:pt>
    <dgm:pt modelId="{C3CA0112-93C2-4A0F-BC64-E5FF54B89922}" type="pres">
      <dgm:prSet presAssocID="{FA89266A-AD41-4C4C-BEA6-319B461A7EE7}" presName="hierChild3" presStyleCnt="0"/>
      <dgm:spPr/>
    </dgm:pt>
    <dgm:pt modelId="{3FC7B641-C207-4318-BA58-46E85EF14411}" type="pres">
      <dgm:prSet presAssocID="{D62E8888-3524-43C5-9F7F-4AEF64BFDF82}" presName="Name10" presStyleLbl="parChTrans1D2" presStyleIdx="3" presStyleCnt="4"/>
      <dgm:spPr/>
    </dgm:pt>
    <dgm:pt modelId="{206AF96B-1473-4831-B290-EBB66F53E1F9}" type="pres">
      <dgm:prSet presAssocID="{534D094B-9987-4DD7-91FF-FF34BD4C3CDC}" presName="hierRoot2" presStyleCnt="0"/>
      <dgm:spPr/>
    </dgm:pt>
    <dgm:pt modelId="{CB6DB6F8-61D3-41D7-87E4-0B4376B4A05D}" type="pres">
      <dgm:prSet presAssocID="{534D094B-9987-4DD7-91FF-FF34BD4C3CDC}" presName="composite2" presStyleCnt="0"/>
      <dgm:spPr/>
    </dgm:pt>
    <dgm:pt modelId="{BFA40F5E-9322-466B-AA3D-80EC74FF0793}" type="pres">
      <dgm:prSet presAssocID="{534D094B-9987-4DD7-91FF-FF34BD4C3CDC}" presName="background2" presStyleLbl="node2" presStyleIdx="3" presStyleCnt="4"/>
      <dgm:spPr>
        <a:solidFill>
          <a:srgbClr val="D86638"/>
        </a:solidFill>
      </dgm:spPr>
    </dgm:pt>
    <dgm:pt modelId="{1254BF70-0481-4601-876B-580FEDE04049}" type="pres">
      <dgm:prSet presAssocID="{534D094B-9987-4DD7-91FF-FF34BD4C3CDC}" presName="text2" presStyleLbl="fgAcc2" presStyleIdx="3" presStyleCnt="4" custScaleX="117829" custScaleY="183651">
        <dgm:presLayoutVars>
          <dgm:chPref val="3"/>
        </dgm:presLayoutVars>
      </dgm:prSet>
      <dgm:spPr/>
    </dgm:pt>
    <dgm:pt modelId="{F8D103D4-FD11-4B1A-8F56-4B7D060C6C29}" type="pres">
      <dgm:prSet presAssocID="{534D094B-9987-4DD7-91FF-FF34BD4C3CDC}" presName="hierChild3" presStyleCnt="0"/>
      <dgm:spPr/>
    </dgm:pt>
  </dgm:ptLst>
  <dgm:cxnLst>
    <dgm:cxn modelId="{20C88E15-BF4C-4F21-923F-9EF04A1BF6F3}" srcId="{E16ADC95-47CD-4469-9C8C-193934D2AB71}" destId="{D4EFCB5F-2CEF-4933-803E-23FDDC57A05D}" srcOrd="0" destOrd="0" parTransId="{26DEC580-F126-4C3E-8A33-8FC6BEB78424}" sibTransId="{AAA0B81C-8556-4B3F-BF06-AF5F5D7C72AE}"/>
    <dgm:cxn modelId="{B541FD28-8846-4213-89A1-0B5519AB6A42}" srcId="{D4EFCB5F-2CEF-4933-803E-23FDDC57A05D}" destId="{FA89266A-AD41-4C4C-BEA6-319B461A7EE7}" srcOrd="2" destOrd="0" parTransId="{952E71B9-CA58-4132-9898-F78B6325FD03}" sibTransId="{4EB0090E-FC8C-43C7-B7EA-C0FA29284809}"/>
    <dgm:cxn modelId="{47EE4C31-6E5B-4B04-A418-ACAEC88C8E19}" srcId="{D4EFCB5F-2CEF-4933-803E-23FDDC57A05D}" destId="{744CC05F-7D33-4E93-A0FC-EC8A382ED2A9}" srcOrd="1" destOrd="0" parTransId="{A92A78C2-4825-475E-BB4A-DCD839A589AF}" sibTransId="{41795217-BC50-477E-BCCB-284FA46997F6}"/>
    <dgm:cxn modelId="{DBD3D833-A897-42AC-8D62-3D5C6B6A4347}" type="presOf" srcId="{FA89266A-AD41-4C4C-BEA6-319B461A7EE7}" destId="{F2727E90-B3B0-4D65-AACB-4101FB7FA057}" srcOrd="0" destOrd="0" presId="urn:microsoft.com/office/officeart/2005/8/layout/hierarchy1"/>
    <dgm:cxn modelId="{64AE8563-1008-437A-A24F-30FAB322B586}" type="presOf" srcId="{D62E8888-3524-43C5-9F7F-4AEF64BFDF82}" destId="{3FC7B641-C207-4318-BA58-46E85EF14411}" srcOrd="0" destOrd="0" presId="urn:microsoft.com/office/officeart/2005/8/layout/hierarchy1"/>
    <dgm:cxn modelId="{8A75CB64-0350-4AF5-8E42-5952E6FCEED5}" srcId="{D4EFCB5F-2CEF-4933-803E-23FDDC57A05D}" destId="{6EA349BE-F0E4-450B-A0FF-46516772F87C}" srcOrd="0" destOrd="0" parTransId="{AC828BA2-CAF8-47B4-A523-2C320A8CD665}" sibTransId="{F31314D7-3A4F-4511-B9D1-198756432C15}"/>
    <dgm:cxn modelId="{2F710945-85E7-4FA1-A2D4-FE562E1055CF}" type="presOf" srcId="{A92A78C2-4825-475E-BB4A-DCD839A589AF}" destId="{4DADDFA4-F4F1-4796-AE3E-45D99290B7E8}" srcOrd="0" destOrd="0" presId="urn:microsoft.com/office/officeart/2005/8/layout/hierarchy1"/>
    <dgm:cxn modelId="{EB297570-2921-437E-B137-C477C7BCC077}" type="presOf" srcId="{E16ADC95-47CD-4469-9C8C-193934D2AB71}" destId="{536C03F1-D03B-4E95-B22F-275DEBA73BF2}" srcOrd="0" destOrd="0" presId="urn:microsoft.com/office/officeart/2005/8/layout/hierarchy1"/>
    <dgm:cxn modelId="{E6443255-E4FF-4CD9-82B8-C79FED08062F}" type="presOf" srcId="{534D094B-9987-4DD7-91FF-FF34BD4C3CDC}" destId="{1254BF70-0481-4601-876B-580FEDE04049}" srcOrd="0" destOrd="0" presId="urn:microsoft.com/office/officeart/2005/8/layout/hierarchy1"/>
    <dgm:cxn modelId="{1F22868C-48A7-4C35-AE22-6D88A27994C7}" type="presOf" srcId="{952E71B9-CA58-4132-9898-F78B6325FD03}" destId="{B10F7AA4-1818-44BC-AA9E-EAF042F4BD52}" srcOrd="0" destOrd="0" presId="urn:microsoft.com/office/officeart/2005/8/layout/hierarchy1"/>
    <dgm:cxn modelId="{F1EDDAA6-E971-484F-BA69-B37C80FC4276}" srcId="{D4EFCB5F-2CEF-4933-803E-23FDDC57A05D}" destId="{534D094B-9987-4DD7-91FF-FF34BD4C3CDC}" srcOrd="3" destOrd="0" parTransId="{D62E8888-3524-43C5-9F7F-4AEF64BFDF82}" sibTransId="{1F815294-9BB0-49E3-BDC7-379BF84BBCFC}"/>
    <dgm:cxn modelId="{24218AB9-EEEB-4B7C-967A-6F0070D02322}" type="presOf" srcId="{744CC05F-7D33-4E93-A0FC-EC8A382ED2A9}" destId="{4F058D66-C01F-44AF-AFB1-99FBF3EB19DC}" srcOrd="0" destOrd="0" presId="urn:microsoft.com/office/officeart/2005/8/layout/hierarchy1"/>
    <dgm:cxn modelId="{E08A16BB-B2FE-4D29-90AE-09CEBA3CF980}" type="presOf" srcId="{D4EFCB5F-2CEF-4933-803E-23FDDC57A05D}" destId="{DC05C538-D41B-40DF-B65D-EE2CEFB40FF0}" srcOrd="0" destOrd="0" presId="urn:microsoft.com/office/officeart/2005/8/layout/hierarchy1"/>
    <dgm:cxn modelId="{35916DED-15E6-40AE-A59F-6E20B4E8CE5D}" type="presOf" srcId="{6EA349BE-F0E4-450B-A0FF-46516772F87C}" destId="{BE2C42B6-2807-4596-8B4B-8275CF8240C0}" srcOrd="0" destOrd="0" presId="urn:microsoft.com/office/officeart/2005/8/layout/hierarchy1"/>
    <dgm:cxn modelId="{E757A8FA-736D-46C3-A8F7-E5F6BEAC6F44}" type="presOf" srcId="{AC828BA2-CAF8-47B4-A523-2C320A8CD665}" destId="{F8F29465-134E-4550-9F6F-65C8863222C0}" srcOrd="0" destOrd="0" presId="urn:microsoft.com/office/officeart/2005/8/layout/hierarchy1"/>
    <dgm:cxn modelId="{9DD2D8BD-257F-40B4-ABBB-CB93770EDEF9}" type="presParOf" srcId="{536C03F1-D03B-4E95-B22F-275DEBA73BF2}" destId="{D5224774-300A-463F-8F39-5916F959D70D}" srcOrd="0" destOrd="0" presId="urn:microsoft.com/office/officeart/2005/8/layout/hierarchy1"/>
    <dgm:cxn modelId="{386BB26E-929C-47CC-896D-50C93F258A0E}" type="presParOf" srcId="{D5224774-300A-463F-8F39-5916F959D70D}" destId="{1F8A0CE0-D55B-483C-90AE-CC6555D6CDB4}" srcOrd="0" destOrd="0" presId="urn:microsoft.com/office/officeart/2005/8/layout/hierarchy1"/>
    <dgm:cxn modelId="{BA7CD584-A39E-48F1-B0AE-6DDD394A5E2D}" type="presParOf" srcId="{1F8A0CE0-D55B-483C-90AE-CC6555D6CDB4}" destId="{E0FCF159-A0E0-4CCA-B8E3-189FCD20B53F}" srcOrd="0" destOrd="0" presId="urn:microsoft.com/office/officeart/2005/8/layout/hierarchy1"/>
    <dgm:cxn modelId="{81C16F24-5C86-450F-897D-5847047137BC}" type="presParOf" srcId="{1F8A0CE0-D55B-483C-90AE-CC6555D6CDB4}" destId="{DC05C538-D41B-40DF-B65D-EE2CEFB40FF0}" srcOrd="1" destOrd="0" presId="urn:microsoft.com/office/officeart/2005/8/layout/hierarchy1"/>
    <dgm:cxn modelId="{5BD28079-3996-48AD-ABCE-19610CC0E989}" type="presParOf" srcId="{D5224774-300A-463F-8F39-5916F959D70D}" destId="{672C1D84-8F88-4DCD-B9BF-E4D05032EAD4}" srcOrd="1" destOrd="0" presId="urn:microsoft.com/office/officeart/2005/8/layout/hierarchy1"/>
    <dgm:cxn modelId="{B3326B06-22D1-40E0-9B2B-6F629EE752B3}" type="presParOf" srcId="{672C1D84-8F88-4DCD-B9BF-E4D05032EAD4}" destId="{F8F29465-134E-4550-9F6F-65C8863222C0}" srcOrd="0" destOrd="0" presId="urn:microsoft.com/office/officeart/2005/8/layout/hierarchy1"/>
    <dgm:cxn modelId="{A18B37EC-9015-403A-910D-486AF01E9645}" type="presParOf" srcId="{672C1D84-8F88-4DCD-B9BF-E4D05032EAD4}" destId="{4313755F-6C8A-4745-BB9C-995B16E15C50}" srcOrd="1" destOrd="0" presId="urn:microsoft.com/office/officeart/2005/8/layout/hierarchy1"/>
    <dgm:cxn modelId="{8B54BA5E-B115-4B7C-9774-A3AF25FF9278}" type="presParOf" srcId="{4313755F-6C8A-4745-BB9C-995B16E15C50}" destId="{84FFFA69-696B-4F32-B34F-DBA98053A950}" srcOrd="0" destOrd="0" presId="urn:microsoft.com/office/officeart/2005/8/layout/hierarchy1"/>
    <dgm:cxn modelId="{71ECB72E-AD37-459D-8279-B7047E2A81E2}" type="presParOf" srcId="{84FFFA69-696B-4F32-B34F-DBA98053A950}" destId="{DBAF370A-AD49-4942-AD49-9D5A2D0598AF}" srcOrd="0" destOrd="0" presId="urn:microsoft.com/office/officeart/2005/8/layout/hierarchy1"/>
    <dgm:cxn modelId="{78836E42-8000-4330-8F45-9B1110949382}" type="presParOf" srcId="{84FFFA69-696B-4F32-B34F-DBA98053A950}" destId="{BE2C42B6-2807-4596-8B4B-8275CF8240C0}" srcOrd="1" destOrd="0" presId="urn:microsoft.com/office/officeart/2005/8/layout/hierarchy1"/>
    <dgm:cxn modelId="{F005FF91-1ABC-4213-A512-E494A9F5EC80}" type="presParOf" srcId="{4313755F-6C8A-4745-BB9C-995B16E15C50}" destId="{65A05292-1945-4539-85BC-1C19CA84D0CE}" srcOrd="1" destOrd="0" presId="urn:microsoft.com/office/officeart/2005/8/layout/hierarchy1"/>
    <dgm:cxn modelId="{39230311-CC35-4002-BC7C-0A77080A803D}" type="presParOf" srcId="{672C1D84-8F88-4DCD-B9BF-E4D05032EAD4}" destId="{4DADDFA4-F4F1-4796-AE3E-45D99290B7E8}" srcOrd="2" destOrd="0" presId="urn:microsoft.com/office/officeart/2005/8/layout/hierarchy1"/>
    <dgm:cxn modelId="{A9A89821-C0CB-4797-B4D3-DCBF251CC6C2}" type="presParOf" srcId="{672C1D84-8F88-4DCD-B9BF-E4D05032EAD4}" destId="{CE2C8A52-F289-4963-8B5F-BD8F0AB9FC9C}" srcOrd="3" destOrd="0" presId="urn:microsoft.com/office/officeart/2005/8/layout/hierarchy1"/>
    <dgm:cxn modelId="{DCAC20A6-B129-4CC1-9A4E-D5FB1C5F3882}" type="presParOf" srcId="{CE2C8A52-F289-4963-8B5F-BD8F0AB9FC9C}" destId="{979DB616-15BF-466B-A165-010F8F6ABCA5}" srcOrd="0" destOrd="0" presId="urn:microsoft.com/office/officeart/2005/8/layout/hierarchy1"/>
    <dgm:cxn modelId="{54455D1D-BC20-4075-B16B-0964AB47AAD3}" type="presParOf" srcId="{979DB616-15BF-466B-A165-010F8F6ABCA5}" destId="{A4353E97-FAFB-4DA9-B373-183C829EA233}" srcOrd="0" destOrd="0" presId="urn:microsoft.com/office/officeart/2005/8/layout/hierarchy1"/>
    <dgm:cxn modelId="{F4B390AE-28C2-4535-9511-B482275CA4D5}" type="presParOf" srcId="{979DB616-15BF-466B-A165-010F8F6ABCA5}" destId="{4F058D66-C01F-44AF-AFB1-99FBF3EB19DC}" srcOrd="1" destOrd="0" presId="urn:microsoft.com/office/officeart/2005/8/layout/hierarchy1"/>
    <dgm:cxn modelId="{DB09FCBB-1A39-4501-927D-97E9DF950147}" type="presParOf" srcId="{CE2C8A52-F289-4963-8B5F-BD8F0AB9FC9C}" destId="{931CEDBF-3199-445D-88EA-AD597286E9F6}" srcOrd="1" destOrd="0" presId="urn:microsoft.com/office/officeart/2005/8/layout/hierarchy1"/>
    <dgm:cxn modelId="{50FA9A3E-ADEC-40DB-BA94-5D171394DF28}" type="presParOf" srcId="{672C1D84-8F88-4DCD-B9BF-E4D05032EAD4}" destId="{B10F7AA4-1818-44BC-AA9E-EAF042F4BD52}" srcOrd="4" destOrd="0" presId="urn:microsoft.com/office/officeart/2005/8/layout/hierarchy1"/>
    <dgm:cxn modelId="{5EB2913A-4840-4D06-90EE-E226012879BB}" type="presParOf" srcId="{672C1D84-8F88-4DCD-B9BF-E4D05032EAD4}" destId="{D3AE71EF-EFBF-4FA0-AC04-C7B2A8AE8007}" srcOrd="5" destOrd="0" presId="urn:microsoft.com/office/officeart/2005/8/layout/hierarchy1"/>
    <dgm:cxn modelId="{F680B125-CD24-42EA-902C-F39CDC57AC74}" type="presParOf" srcId="{D3AE71EF-EFBF-4FA0-AC04-C7B2A8AE8007}" destId="{8DCAF510-F153-475E-B512-0BE8A81C6788}" srcOrd="0" destOrd="0" presId="urn:microsoft.com/office/officeart/2005/8/layout/hierarchy1"/>
    <dgm:cxn modelId="{19E790D8-4C73-43A5-A1FF-107DBC565CD4}" type="presParOf" srcId="{8DCAF510-F153-475E-B512-0BE8A81C6788}" destId="{ACBD0DEC-9908-48D1-8C6E-D5A1C2619DC4}" srcOrd="0" destOrd="0" presId="urn:microsoft.com/office/officeart/2005/8/layout/hierarchy1"/>
    <dgm:cxn modelId="{58657B40-055C-486D-8D32-6D8465D8FFD1}" type="presParOf" srcId="{8DCAF510-F153-475E-B512-0BE8A81C6788}" destId="{F2727E90-B3B0-4D65-AACB-4101FB7FA057}" srcOrd="1" destOrd="0" presId="urn:microsoft.com/office/officeart/2005/8/layout/hierarchy1"/>
    <dgm:cxn modelId="{5AE34258-D444-4BEC-A922-0215B4B4C943}" type="presParOf" srcId="{D3AE71EF-EFBF-4FA0-AC04-C7B2A8AE8007}" destId="{C3CA0112-93C2-4A0F-BC64-E5FF54B89922}" srcOrd="1" destOrd="0" presId="urn:microsoft.com/office/officeart/2005/8/layout/hierarchy1"/>
    <dgm:cxn modelId="{AD893A6A-4DBB-45F9-8A69-F1713DAF1968}" type="presParOf" srcId="{672C1D84-8F88-4DCD-B9BF-E4D05032EAD4}" destId="{3FC7B641-C207-4318-BA58-46E85EF14411}" srcOrd="6" destOrd="0" presId="urn:microsoft.com/office/officeart/2005/8/layout/hierarchy1"/>
    <dgm:cxn modelId="{8D071A98-14BA-4704-A83E-6B5E6A8271FD}" type="presParOf" srcId="{672C1D84-8F88-4DCD-B9BF-E4D05032EAD4}" destId="{206AF96B-1473-4831-B290-EBB66F53E1F9}" srcOrd="7" destOrd="0" presId="urn:microsoft.com/office/officeart/2005/8/layout/hierarchy1"/>
    <dgm:cxn modelId="{6009AC61-4EBF-405E-A880-0EA6C718D161}" type="presParOf" srcId="{206AF96B-1473-4831-B290-EBB66F53E1F9}" destId="{CB6DB6F8-61D3-41D7-87E4-0B4376B4A05D}" srcOrd="0" destOrd="0" presId="urn:microsoft.com/office/officeart/2005/8/layout/hierarchy1"/>
    <dgm:cxn modelId="{F786382A-8F8C-4FF1-BAF7-335FB68AFEFA}" type="presParOf" srcId="{CB6DB6F8-61D3-41D7-87E4-0B4376B4A05D}" destId="{BFA40F5E-9322-466B-AA3D-80EC74FF0793}" srcOrd="0" destOrd="0" presId="urn:microsoft.com/office/officeart/2005/8/layout/hierarchy1"/>
    <dgm:cxn modelId="{A61BCB2F-AC71-499A-8236-7FA1029BD2C2}" type="presParOf" srcId="{CB6DB6F8-61D3-41D7-87E4-0B4376B4A05D}" destId="{1254BF70-0481-4601-876B-580FEDE04049}" srcOrd="1" destOrd="0" presId="urn:microsoft.com/office/officeart/2005/8/layout/hierarchy1"/>
    <dgm:cxn modelId="{4A4AB68D-C27F-4353-B934-6B0D53EA8BD4}" type="presParOf" srcId="{206AF96B-1473-4831-B290-EBB66F53E1F9}" destId="{F8D103D4-FD11-4B1A-8F56-4B7D060C6C2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C7B641-C207-4318-BA58-46E85EF14411}">
      <dsp:nvSpPr>
        <dsp:cNvPr id="0" name=""/>
        <dsp:cNvSpPr/>
      </dsp:nvSpPr>
      <dsp:spPr>
        <a:xfrm>
          <a:off x="3274854" y="1313285"/>
          <a:ext cx="2552146" cy="340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501"/>
              </a:lnTo>
              <a:lnTo>
                <a:pt x="2552146" y="229501"/>
              </a:lnTo>
              <a:lnTo>
                <a:pt x="2552146" y="340822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0F7AA4-1818-44BC-AA9E-EAF042F4BD52}">
      <dsp:nvSpPr>
        <dsp:cNvPr id="0" name=""/>
        <dsp:cNvSpPr/>
      </dsp:nvSpPr>
      <dsp:spPr>
        <a:xfrm>
          <a:off x="3274854" y="1313285"/>
          <a:ext cx="873963" cy="3408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501"/>
              </a:lnTo>
              <a:lnTo>
                <a:pt x="873963" y="229501"/>
              </a:lnTo>
              <a:lnTo>
                <a:pt x="873963" y="340822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ADDFA4-F4F1-4796-AE3E-45D99290B7E8}">
      <dsp:nvSpPr>
        <dsp:cNvPr id="0" name=""/>
        <dsp:cNvSpPr/>
      </dsp:nvSpPr>
      <dsp:spPr>
        <a:xfrm>
          <a:off x="2436195" y="1313285"/>
          <a:ext cx="838658" cy="340822"/>
        </a:xfrm>
        <a:custGeom>
          <a:avLst/>
          <a:gdLst/>
          <a:ahLst/>
          <a:cxnLst/>
          <a:rect l="0" t="0" r="0" b="0"/>
          <a:pathLst>
            <a:path>
              <a:moveTo>
                <a:pt x="838658" y="0"/>
              </a:moveTo>
              <a:lnTo>
                <a:pt x="838658" y="229501"/>
              </a:lnTo>
              <a:lnTo>
                <a:pt x="0" y="229501"/>
              </a:lnTo>
              <a:lnTo>
                <a:pt x="0" y="340822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F29465-134E-4550-9F6F-65C8863222C0}">
      <dsp:nvSpPr>
        <dsp:cNvPr id="0" name=""/>
        <dsp:cNvSpPr/>
      </dsp:nvSpPr>
      <dsp:spPr>
        <a:xfrm>
          <a:off x="713839" y="1313285"/>
          <a:ext cx="2561014" cy="340822"/>
        </a:xfrm>
        <a:custGeom>
          <a:avLst/>
          <a:gdLst/>
          <a:ahLst/>
          <a:cxnLst/>
          <a:rect l="0" t="0" r="0" b="0"/>
          <a:pathLst>
            <a:path>
              <a:moveTo>
                <a:pt x="2561014" y="0"/>
              </a:moveTo>
              <a:lnTo>
                <a:pt x="2561014" y="229501"/>
              </a:lnTo>
              <a:lnTo>
                <a:pt x="0" y="229501"/>
              </a:lnTo>
              <a:lnTo>
                <a:pt x="0" y="340822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FCF159-A0E0-4CCA-B8E3-189FCD20B53F}">
      <dsp:nvSpPr>
        <dsp:cNvPr id="0" name=""/>
        <dsp:cNvSpPr/>
      </dsp:nvSpPr>
      <dsp:spPr>
        <a:xfrm>
          <a:off x="2674023" y="550230"/>
          <a:ext cx="1201661" cy="763055"/>
        </a:xfrm>
        <a:prstGeom prst="roundRect">
          <a:avLst>
            <a:gd name="adj" fmla="val 10000"/>
          </a:avLst>
        </a:prstGeom>
        <a:solidFill>
          <a:srgbClr val="D86638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05C538-D41B-40DF-B65D-EE2CEFB40FF0}">
      <dsp:nvSpPr>
        <dsp:cNvPr id="0" name=""/>
        <dsp:cNvSpPr/>
      </dsp:nvSpPr>
      <dsp:spPr>
        <a:xfrm>
          <a:off x="2807541" y="677072"/>
          <a:ext cx="1201661" cy="763055"/>
        </a:xfrm>
        <a:prstGeom prst="roundRect">
          <a:avLst>
            <a:gd name="adj" fmla="val 10000"/>
          </a:avLst>
        </a:prstGeom>
        <a:solidFill>
          <a:srgbClr val="D86638">
            <a:alpha val="90000"/>
          </a:srgb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 dirty="0">
              <a:solidFill>
                <a:schemeClr val="tx1"/>
              </a:solidFill>
            </a:rPr>
            <a:t>Top Menadžer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>
              <a:solidFill>
                <a:schemeClr val="tx1"/>
              </a:solidFill>
            </a:rPr>
            <a:t>Karmen </a:t>
          </a:r>
          <a:r>
            <a:rPr lang="hr-HR" sz="1200" b="0" kern="1200" dirty="0" err="1">
              <a:solidFill>
                <a:schemeClr val="tx1"/>
              </a:solidFill>
            </a:rPr>
            <a:t>Ogresta</a:t>
          </a:r>
          <a:endParaRPr lang="hr-HR" sz="1200" b="0" kern="1200" dirty="0">
            <a:solidFill>
              <a:schemeClr val="tx1"/>
            </a:solidFill>
          </a:endParaRPr>
        </a:p>
      </dsp:txBody>
      <dsp:txXfrm>
        <a:off x="2807541" y="677072"/>
        <a:ext cx="1201661" cy="763055"/>
      </dsp:txXfrm>
    </dsp:sp>
    <dsp:sp modelId="{DBAF370A-AD49-4942-AD49-9D5A2D0598AF}">
      <dsp:nvSpPr>
        <dsp:cNvPr id="0" name=""/>
        <dsp:cNvSpPr/>
      </dsp:nvSpPr>
      <dsp:spPr>
        <a:xfrm>
          <a:off x="911" y="1654107"/>
          <a:ext cx="1425855" cy="1248625"/>
        </a:xfrm>
        <a:prstGeom prst="roundRect">
          <a:avLst>
            <a:gd name="adj" fmla="val 10000"/>
          </a:avLst>
        </a:prstGeom>
        <a:solidFill>
          <a:srgbClr val="D8663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C42B6-2807-4596-8B4B-8275CF8240C0}">
      <dsp:nvSpPr>
        <dsp:cNvPr id="0" name=""/>
        <dsp:cNvSpPr/>
      </dsp:nvSpPr>
      <dsp:spPr>
        <a:xfrm>
          <a:off x="134429" y="1780950"/>
          <a:ext cx="1425855" cy="1248625"/>
        </a:xfrm>
        <a:prstGeom prst="roundRect">
          <a:avLst>
            <a:gd name="adj" fmla="val 10000"/>
          </a:avLst>
        </a:prstGeom>
        <a:solidFill>
          <a:srgbClr val="D86638">
            <a:alpha val="90000"/>
          </a:srgb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 dirty="0"/>
            <a:t>Računovodstvo i financije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/>
            <a:t>- Helena Zvone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/>
            <a:t>- Franka </a:t>
          </a:r>
          <a:r>
            <a:rPr lang="hr-HR" sz="1200" b="0" kern="1200" dirty="0" err="1"/>
            <a:t>Linarić</a:t>
          </a:r>
          <a:endParaRPr lang="hr-HR" sz="1200" b="0" kern="1200" dirty="0"/>
        </a:p>
      </dsp:txBody>
      <dsp:txXfrm>
        <a:off x="134429" y="1780950"/>
        <a:ext cx="1425855" cy="1248625"/>
      </dsp:txXfrm>
    </dsp:sp>
    <dsp:sp modelId="{A4353E97-FAFB-4DA9-B373-183C829EA233}">
      <dsp:nvSpPr>
        <dsp:cNvPr id="0" name=""/>
        <dsp:cNvSpPr/>
      </dsp:nvSpPr>
      <dsp:spPr>
        <a:xfrm>
          <a:off x="1693803" y="1654107"/>
          <a:ext cx="1484784" cy="1318574"/>
        </a:xfrm>
        <a:prstGeom prst="roundRect">
          <a:avLst>
            <a:gd name="adj" fmla="val 10000"/>
          </a:avLst>
        </a:prstGeom>
        <a:solidFill>
          <a:srgbClr val="D86638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058D66-C01F-44AF-AFB1-99FBF3EB19DC}">
      <dsp:nvSpPr>
        <dsp:cNvPr id="0" name=""/>
        <dsp:cNvSpPr/>
      </dsp:nvSpPr>
      <dsp:spPr>
        <a:xfrm>
          <a:off x="1827321" y="1780950"/>
          <a:ext cx="1484784" cy="1318574"/>
        </a:xfrm>
        <a:prstGeom prst="roundRect">
          <a:avLst>
            <a:gd name="adj" fmla="val 10000"/>
          </a:avLst>
        </a:prstGeom>
        <a:solidFill>
          <a:srgbClr val="D86638">
            <a:alpha val="90000"/>
          </a:srgb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 dirty="0"/>
            <a:t>Odjel nabave i prodaje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/>
            <a:t>-Anđela </a:t>
          </a:r>
          <a:r>
            <a:rPr lang="hr-HR" sz="1200" b="0" kern="1200" dirty="0" err="1"/>
            <a:t>Vujinović</a:t>
          </a:r>
          <a:endParaRPr lang="hr-HR" sz="1200" b="0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/>
            <a:t>-  Marin </a:t>
          </a:r>
          <a:r>
            <a:rPr lang="hr-HR" sz="1200" b="0" kern="1200" dirty="0" err="1"/>
            <a:t>Pušak</a:t>
          </a:r>
          <a:endParaRPr lang="hr-HR" sz="1200" b="0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/>
            <a:t>- Kristijan </a:t>
          </a:r>
          <a:r>
            <a:rPr lang="hr-HR" sz="1200" b="0" kern="1200" dirty="0" err="1"/>
            <a:t>Leka</a:t>
          </a:r>
          <a:r>
            <a:rPr lang="hr-HR" sz="1200" b="1" kern="1200" dirty="0" err="1"/>
            <a:t>j</a:t>
          </a:r>
          <a:endParaRPr lang="hr-HR" sz="1200" b="1" kern="1200" dirty="0"/>
        </a:p>
      </dsp:txBody>
      <dsp:txXfrm>
        <a:off x="1827321" y="1780950"/>
        <a:ext cx="1484784" cy="1318574"/>
      </dsp:txXfrm>
    </dsp:sp>
    <dsp:sp modelId="{ACBD0DEC-9908-48D1-8C6E-D5A1C2619DC4}">
      <dsp:nvSpPr>
        <dsp:cNvPr id="0" name=""/>
        <dsp:cNvSpPr/>
      </dsp:nvSpPr>
      <dsp:spPr>
        <a:xfrm>
          <a:off x="3445624" y="1654107"/>
          <a:ext cx="1406388" cy="1336933"/>
        </a:xfrm>
        <a:prstGeom prst="roundRect">
          <a:avLst>
            <a:gd name="adj" fmla="val 10000"/>
          </a:avLst>
        </a:prstGeom>
        <a:solidFill>
          <a:srgbClr val="D8663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727E90-B3B0-4D65-AACB-4101FB7FA057}">
      <dsp:nvSpPr>
        <dsp:cNvPr id="0" name=""/>
        <dsp:cNvSpPr/>
      </dsp:nvSpPr>
      <dsp:spPr>
        <a:xfrm>
          <a:off x="3579141" y="1780950"/>
          <a:ext cx="1406388" cy="1336933"/>
        </a:xfrm>
        <a:prstGeom prst="roundRect">
          <a:avLst>
            <a:gd name="adj" fmla="val 10000"/>
          </a:avLst>
        </a:prstGeom>
        <a:solidFill>
          <a:srgbClr val="D86638">
            <a:alpha val="90000"/>
          </a:srgb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 dirty="0"/>
            <a:t>Odjel administracije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/>
            <a:t>- Marin Vlašić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/>
            <a:t>- Janko </a:t>
          </a:r>
          <a:r>
            <a:rPr lang="hr-HR" sz="1200" b="0" kern="1200" dirty="0" err="1"/>
            <a:t>Tomašić</a:t>
          </a:r>
          <a:endParaRPr lang="hr-HR" sz="1200" b="0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/>
            <a:t>- Josipa Wagner</a:t>
          </a:r>
        </a:p>
      </dsp:txBody>
      <dsp:txXfrm>
        <a:off x="3579141" y="1780950"/>
        <a:ext cx="1406388" cy="1336933"/>
      </dsp:txXfrm>
    </dsp:sp>
    <dsp:sp modelId="{BFA40F5E-9322-466B-AA3D-80EC74FF0793}">
      <dsp:nvSpPr>
        <dsp:cNvPr id="0" name=""/>
        <dsp:cNvSpPr/>
      </dsp:nvSpPr>
      <dsp:spPr>
        <a:xfrm>
          <a:off x="5119048" y="1654107"/>
          <a:ext cx="1415905" cy="1401358"/>
        </a:xfrm>
        <a:prstGeom prst="roundRect">
          <a:avLst>
            <a:gd name="adj" fmla="val 10000"/>
          </a:avLst>
        </a:prstGeom>
        <a:solidFill>
          <a:srgbClr val="D8663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54BF70-0481-4601-876B-580FEDE04049}">
      <dsp:nvSpPr>
        <dsp:cNvPr id="0" name=""/>
        <dsp:cNvSpPr/>
      </dsp:nvSpPr>
      <dsp:spPr>
        <a:xfrm>
          <a:off x="5252566" y="1780950"/>
          <a:ext cx="1415905" cy="1401358"/>
        </a:xfrm>
        <a:prstGeom prst="roundRect">
          <a:avLst>
            <a:gd name="adj" fmla="val 10000"/>
          </a:avLst>
        </a:prstGeom>
        <a:solidFill>
          <a:srgbClr val="D86638">
            <a:alpha val="90000"/>
          </a:srgb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1" kern="1200" dirty="0"/>
            <a:t>Odjel marketinga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/>
            <a:t>- Paula Vuletić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/>
            <a:t>- </a:t>
          </a:r>
          <a:r>
            <a:rPr lang="hr-HR" sz="1200" b="0" kern="1200" dirty="0" err="1"/>
            <a:t>Andrea</a:t>
          </a:r>
          <a:r>
            <a:rPr lang="hr-HR" sz="1200" b="0" kern="1200" dirty="0"/>
            <a:t> Lončarić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b="0" kern="1200" dirty="0"/>
            <a:t>- Mateo </a:t>
          </a:r>
          <a:r>
            <a:rPr lang="hr-HR" sz="1200" b="0" kern="1200" dirty="0" err="1"/>
            <a:t>Pergjoni</a:t>
          </a:r>
          <a:endParaRPr lang="hr-HR" sz="1200" b="0" kern="1200" dirty="0"/>
        </a:p>
      </dsp:txBody>
      <dsp:txXfrm>
        <a:off x="5252566" y="1780950"/>
        <a:ext cx="1415905" cy="14013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9f19a6fc4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39f19a6fc4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679074">
            <a:off x="7424169" y="1110641"/>
            <a:ext cx="265609" cy="34947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389031" y="-184381"/>
            <a:ext cx="971249" cy="98362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519519" y="94934"/>
            <a:ext cx="419672" cy="42501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8336996">
            <a:off x="4243138" y="-22224"/>
            <a:ext cx="467049" cy="4730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3778801">
            <a:off x="8116057" y="3817380"/>
            <a:ext cx="580177" cy="5874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6668499">
            <a:off x="5293109" y="3771186"/>
            <a:ext cx="892234" cy="662795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3835491">
            <a:off x="5235980" y="3951326"/>
            <a:ext cx="467040" cy="42328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6648350">
            <a:off x="8451648" y="629713"/>
            <a:ext cx="922830" cy="75773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 rot="-2488733">
            <a:off x="6365042" y="2437342"/>
            <a:ext cx="993792" cy="73816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6617181" y="4283744"/>
            <a:ext cx="971249" cy="98362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1676400" y="1412350"/>
            <a:ext cx="4637700" cy="231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1" name="Google Shape;21;p2"/>
          <p:cNvSpPr/>
          <p:nvPr/>
        </p:nvSpPr>
        <p:spPr>
          <a:xfrm rot="-10736906">
            <a:off x="8409586" y="2375711"/>
            <a:ext cx="825227" cy="747788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rot="-9528265">
            <a:off x="8474418" y="2733034"/>
            <a:ext cx="419693" cy="42504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873523" y="349101"/>
            <a:ext cx="467067" cy="47817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5760012" y="159538"/>
            <a:ext cx="971255" cy="1011985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 rot="3741321">
            <a:off x="5765601" y="-92132"/>
            <a:ext cx="547361" cy="56037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-267953" y="1365498"/>
            <a:ext cx="1131662" cy="10254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331131" y="2051184"/>
            <a:ext cx="419672" cy="42501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 rot="10592599">
            <a:off x="3091737" y="4454947"/>
            <a:ext cx="1090400" cy="80998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 rot="-7924870">
            <a:off x="339964" y="3032930"/>
            <a:ext cx="841224" cy="624898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 rot="-1232320">
            <a:off x="908097" y="2912232"/>
            <a:ext cx="341366" cy="34948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 rot="5969070">
            <a:off x="976107" y="4357729"/>
            <a:ext cx="825137" cy="8356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 rot="1319022">
            <a:off x="-115268" y="1393270"/>
            <a:ext cx="747678" cy="117096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2220874" y="-212399"/>
            <a:ext cx="1016948" cy="103966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 rot="-10076712">
            <a:off x="8276016" y="2450651"/>
            <a:ext cx="930331" cy="696680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 rot="-9290225">
            <a:off x="5567287" y="240208"/>
            <a:ext cx="943922" cy="1037964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 rot="831654">
            <a:off x="2857171" y="4159157"/>
            <a:ext cx="1190515" cy="1068860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-1232584">
            <a:off x="956194" y="3077566"/>
            <a:ext cx="267636" cy="288754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-2062504">
            <a:off x="499387" y="2832699"/>
            <a:ext cx="348730" cy="89372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734338" y="402317"/>
            <a:ext cx="556340" cy="424970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 rot="-7406387">
            <a:off x="1005078" y="4425379"/>
            <a:ext cx="609879" cy="93752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6461285" y="4408739"/>
            <a:ext cx="953706" cy="858029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2" name="Google Shape;42;p2"/>
          <p:cNvSpPr/>
          <p:nvPr/>
        </p:nvSpPr>
        <p:spPr>
          <a:xfrm rot="3778908">
            <a:off x="8250490" y="3581090"/>
            <a:ext cx="405505" cy="713678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3" name="Google Shape;43;p2"/>
          <p:cNvSpPr/>
          <p:nvPr/>
        </p:nvSpPr>
        <p:spPr>
          <a:xfrm rot="8336858">
            <a:off x="4172244" y="-119327"/>
            <a:ext cx="588749" cy="690936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4" name="Google Shape;44;p2"/>
          <p:cNvSpPr/>
          <p:nvPr/>
        </p:nvSpPr>
        <p:spPr>
          <a:xfrm rot="-2801891">
            <a:off x="8349992" y="393255"/>
            <a:ext cx="742845" cy="1166149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6400478" y="2182183"/>
            <a:ext cx="872604" cy="952077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6" name="Google Shape;46;p2"/>
          <p:cNvSpPr/>
          <p:nvPr/>
        </p:nvSpPr>
        <p:spPr>
          <a:xfrm rot="-3835551">
            <a:off x="5103883" y="3888224"/>
            <a:ext cx="1036432" cy="603375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7" name="Google Shape;47;p2"/>
          <p:cNvSpPr/>
          <p:nvPr/>
        </p:nvSpPr>
        <p:spPr>
          <a:xfrm rot="788743">
            <a:off x="7507728" y="1267182"/>
            <a:ext cx="341357" cy="34947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 rot="788424">
            <a:off x="7600966" y="1268367"/>
            <a:ext cx="222930" cy="240520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 rot="-3998065">
            <a:off x="7374395" y="1063551"/>
            <a:ext cx="267634" cy="288752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 rot="575490">
            <a:off x="8469081" y="3874407"/>
            <a:ext cx="345878" cy="608736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color background 2">
  <p:cSld name="BLANK_1_1">
    <p:bg>
      <p:bgPr>
        <a:solidFill>
          <a:srgbClr val="FF7B59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22" name="Google Shape;322;p13"/>
          <p:cNvSpPr/>
          <p:nvPr/>
        </p:nvSpPr>
        <p:spPr>
          <a:xfrm rot="1318871">
            <a:off x="7856215" y="832860"/>
            <a:ext cx="615466" cy="963905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3"/>
          <p:cNvSpPr/>
          <p:nvPr/>
        </p:nvSpPr>
        <p:spPr>
          <a:xfrm>
            <a:off x="8230655" y="-153538"/>
            <a:ext cx="837106" cy="85580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3"/>
          <p:cNvSpPr/>
          <p:nvPr/>
        </p:nvSpPr>
        <p:spPr>
          <a:xfrm rot="-548659">
            <a:off x="8625706" y="4038279"/>
            <a:ext cx="765854" cy="57351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3"/>
          <p:cNvSpPr/>
          <p:nvPr/>
        </p:nvSpPr>
        <p:spPr>
          <a:xfrm rot="-9290062">
            <a:off x="8508191" y="1702057"/>
            <a:ext cx="776981" cy="854390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3"/>
          <p:cNvSpPr/>
          <p:nvPr/>
        </p:nvSpPr>
        <p:spPr>
          <a:xfrm rot="5503490">
            <a:off x="7917205" y="4268854"/>
            <a:ext cx="979970" cy="879830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3"/>
          <p:cNvSpPr/>
          <p:nvPr/>
        </p:nvSpPr>
        <p:spPr>
          <a:xfrm>
            <a:off x="8231962" y="2681110"/>
            <a:ext cx="220297" cy="237680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3"/>
          <p:cNvSpPr/>
          <p:nvPr/>
        </p:nvSpPr>
        <p:spPr>
          <a:xfrm rot="-830047">
            <a:off x="7861089" y="2356302"/>
            <a:ext cx="287064" cy="735692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3"/>
          <p:cNvSpPr/>
          <p:nvPr/>
        </p:nvSpPr>
        <p:spPr>
          <a:xfrm>
            <a:off x="7633712" y="-65921"/>
            <a:ext cx="457954" cy="34981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3"/>
          <p:cNvSpPr/>
          <p:nvPr/>
        </p:nvSpPr>
        <p:spPr>
          <a:xfrm rot="8224608">
            <a:off x="8316423" y="3153271"/>
            <a:ext cx="501993" cy="771678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rgbClr val="EDEEF8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2523318">
            <a:off x="218693" y="-460740"/>
            <a:ext cx="5327395" cy="5454036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685800" y="1583350"/>
            <a:ext cx="4437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685800" y="2840051"/>
            <a:ext cx="4437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"/>
          <p:cNvSpPr/>
          <p:nvPr/>
        </p:nvSpPr>
        <p:spPr>
          <a:xfrm rot="6668499">
            <a:off x="5293109" y="3771186"/>
            <a:ext cx="892234" cy="662795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3"/>
          <p:cNvSpPr/>
          <p:nvPr/>
        </p:nvSpPr>
        <p:spPr>
          <a:xfrm rot="-3835491">
            <a:off x="5235980" y="3951326"/>
            <a:ext cx="467040" cy="42328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3"/>
          <p:cNvSpPr/>
          <p:nvPr/>
        </p:nvSpPr>
        <p:spPr>
          <a:xfrm rot="-6648350">
            <a:off x="8451648" y="629713"/>
            <a:ext cx="922830" cy="75773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"/>
          <p:cNvSpPr/>
          <p:nvPr/>
        </p:nvSpPr>
        <p:spPr>
          <a:xfrm rot="-2488733">
            <a:off x="8249054" y="3830167"/>
            <a:ext cx="993792" cy="73816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/>
          <p:nvPr/>
        </p:nvSpPr>
        <p:spPr>
          <a:xfrm rot="-10736906">
            <a:off x="8409586" y="2375711"/>
            <a:ext cx="825227" cy="747788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"/>
          <p:cNvSpPr/>
          <p:nvPr/>
        </p:nvSpPr>
        <p:spPr>
          <a:xfrm rot="-9528265">
            <a:off x="8474418" y="2733034"/>
            <a:ext cx="419693" cy="42504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"/>
          <p:cNvSpPr/>
          <p:nvPr/>
        </p:nvSpPr>
        <p:spPr>
          <a:xfrm rot="10491037">
            <a:off x="6391016" y="2371566"/>
            <a:ext cx="971233" cy="1011962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3"/>
          <p:cNvSpPr/>
          <p:nvPr/>
        </p:nvSpPr>
        <p:spPr>
          <a:xfrm rot="-7367623">
            <a:off x="6851320" y="3054382"/>
            <a:ext cx="547355" cy="560366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 rot="-10076712">
            <a:off x="8276016" y="2450651"/>
            <a:ext cx="930331" cy="696680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 rot="1200934">
            <a:off x="6601793" y="2246758"/>
            <a:ext cx="943967" cy="1038014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"/>
          <p:cNvSpPr/>
          <p:nvPr/>
        </p:nvSpPr>
        <p:spPr>
          <a:xfrm rot="-2801891">
            <a:off x="8349992" y="393255"/>
            <a:ext cx="742845" cy="1166149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8284491" y="3575008"/>
            <a:ext cx="872604" cy="952077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67" name="Google Shape;67;p3"/>
          <p:cNvSpPr/>
          <p:nvPr/>
        </p:nvSpPr>
        <p:spPr>
          <a:xfrm rot="-3835551">
            <a:off x="5103883" y="3888224"/>
            <a:ext cx="1036432" cy="603375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6582643" y="4211269"/>
            <a:ext cx="971249" cy="98362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3"/>
          <p:cNvSpPr/>
          <p:nvPr/>
        </p:nvSpPr>
        <p:spPr>
          <a:xfrm>
            <a:off x="6713131" y="4490584"/>
            <a:ext cx="419672" cy="42501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3"/>
          <p:cNvSpPr/>
          <p:nvPr/>
        </p:nvSpPr>
        <p:spPr>
          <a:xfrm>
            <a:off x="6414486" y="4183251"/>
            <a:ext cx="1016948" cy="103966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3"/>
          <p:cNvSpPr/>
          <p:nvPr/>
        </p:nvSpPr>
        <p:spPr>
          <a:xfrm>
            <a:off x="7377098" y="1171526"/>
            <a:ext cx="467067" cy="47817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3"/>
          <p:cNvSpPr/>
          <p:nvPr/>
        </p:nvSpPr>
        <p:spPr>
          <a:xfrm>
            <a:off x="7237913" y="1224742"/>
            <a:ext cx="556340" cy="424970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3"/>
          <p:cNvSpPr/>
          <p:nvPr/>
        </p:nvSpPr>
        <p:spPr>
          <a:xfrm rot="-7924870">
            <a:off x="7177227" y="-141770"/>
            <a:ext cx="841224" cy="624898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"/>
          <p:cNvSpPr/>
          <p:nvPr/>
        </p:nvSpPr>
        <p:spPr>
          <a:xfrm rot="-1232320">
            <a:off x="7745360" y="-262468"/>
            <a:ext cx="341366" cy="34948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"/>
          <p:cNvSpPr/>
          <p:nvPr/>
        </p:nvSpPr>
        <p:spPr>
          <a:xfrm rot="-1232584">
            <a:off x="7793456" y="-97134"/>
            <a:ext cx="267636" cy="288754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"/>
          <p:cNvSpPr/>
          <p:nvPr/>
        </p:nvSpPr>
        <p:spPr>
          <a:xfrm rot="-2062504">
            <a:off x="7336649" y="-342001"/>
            <a:ext cx="348730" cy="89372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/>
          <p:nvPr/>
        </p:nvSpPr>
        <p:spPr>
          <a:xfrm>
            <a:off x="5668109" y="395336"/>
            <a:ext cx="1131662" cy="10254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>
            <a:off x="6267194" y="1081021"/>
            <a:ext cx="419672" cy="42501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3"/>
          <p:cNvSpPr/>
          <p:nvPr/>
        </p:nvSpPr>
        <p:spPr>
          <a:xfrm rot="1319022">
            <a:off x="5820795" y="423107"/>
            <a:ext cx="747678" cy="117096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"/>
          <p:cNvSpPr/>
          <p:nvPr/>
        </p:nvSpPr>
        <p:spPr>
          <a:xfrm rot="-497398">
            <a:off x="4288489" y="588387"/>
            <a:ext cx="569648" cy="583189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4"/>
          <p:cNvSpPr txBox="1">
            <a:spLocks noGrp="1"/>
          </p:cNvSpPr>
          <p:nvPr>
            <p:ph type="body" idx="1"/>
          </p:nvPr>
        </p:nvSpPr>
        <p:spPr>
          <a:xfrm>
            <a:off x="2087675" y="1247400"/>
            <a:ext cx="4968600" cy="3032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31800" algn="ctr" rtl="0">
              <a:spcBef>
                <a:spcPts val="600"/>
              </a:spcBef>
              <a:spcAft>
                <a:spcPts val="0"/>
              </a:spcAft>
              <a:buSzPts val="3200"/>
              <a:buFont typeface="Shadows Into Light Two"/>
              <a:buChar char="༝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1pPr>
            <a:lvl2pPr marL="914400" lvl="1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○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2pPr>
            <a:lvl3pPr marL="1371600" lvl="2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■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3pPr>
            <a:lvl4pPr marL="1828800" lvl="3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●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4pPr>
            <a:lvl5pPr marL="2286000" lvl="4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○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5pPr>
            <a:lvl6pPr marL="2743200" lvl="5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■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6pPr>
            <a:lvl7pPr marL="3200400" lvl="6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●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7pPr>
            <a:lvl8pPr marL="3657600" lvl="7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○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8pPr>
            <a:lvl9pPr marL="4114800" lvl="8" indent="-431800" algn="ctr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■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9pPr>
          </a:lstStyle>
          <a:p>
            <a:endParaRPr/>
          </a:p>
        </p:txBody>
      </p:sp>
      <p:sp>
        <p:nvSpPr>
          <p:cNvPr id="83" name="Google Shape;83;p4"/>
          <p:cNvSpPr txBox="1"/>
          <p:nvPr/>
        </p:nvSpPr>
        <p:spPr>
          <a:xfrm>
            <a:off x="3593400" y="324175"/>
            <a:ext cx="1957200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65677F"/>
                </a:solidFill>
                <a:latin typeface="Chivo"/>
                <a:ea typeface="Chivo"/>
                <a:cs typeface="Chivo"/>
                <a:sym typeface="Chivo"/>
              </a:rPr>
              <a:t>“</a:t>
            </a:r>
            <a:endParaRPr sz="9600">
              <a:solidFill>
                <a:srgbClr val="65677F"/>
              </a:solidFill>
              <a:latin typeface="Chivo"/>
              <a:ea typeface="Chivo"/>
              <a:cs typeface="Chivo"/>
              <a:sym typeface="Chivo"/>
            </a:endParaRPr>
          </a:p>
        </p:txBody>
      </p:sp>
      <p:sp>
        <p:nvSpPr>
          <p:cNvPr id="84" name="Google Shape;84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85" name="Google Shape;85;p4"/>
          <p:cNvSpPr/>
          <p:nvPr/>
        </p:nvSpPr>
        <p:spPr>
          <a:xfrm rot="-6974255">
            <a:off x="8132622" y="3724110"/>
            <a:ext cx="213588" cy="28102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4"/>
          <p:cNvSpPr/>
          <p:nvPr/>
        </p:nvSpPr>
        <p:spPr>
          <a:xfrm>
            <a:off x="2579853" y="-136211"/>
            <a:ext cx="781013" cy="79096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684780" y="88390"/>
            <a:ext cx="337444" cy="341744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4"/>
          <p:cNvSpPr/>
          <p:nvPr/>
        </p:nvSpPr>
        <p:spPr>
          <a:xfrm rot="4358823">
            <a:off x="3941098" y="4889269"/>
            <a:ext cx="375550" cy="380336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"/>
          <p:cNvSpPr/>
          <p:nvPr/>
        </p:nvSpPr>
        <p:spPr>
          <a:xfrm rot="1151692">
            <a:off x="8434472" y="4226868"/>
            <a:ext cx="357870" cy="36229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4"/>
          <p:cNvSpPr/>
          <p:nvPr/>
        </p:nvSpPr>
        <p:spPr>
          <a:xfrm rot="-10153158">
            <a:off x="4729339" y="4449252"/>
            <a:ext cx="717468" cy="53297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"/>
          <p:cNvSpPr/>
          <p:nvPr/>
        </p:nvSpPr>
        <p:spPr>
          <a:xfrm rot="943073">
            <a:off x="4813520" y="4340916"/>
            <a:ext cx="375504" cy="34034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4"/>
          <p:cNvSpPr/>
          <p:nvPr/>
        </p:nvSpPr>
        <p:spPr>
          <a:xfrm rot="-6648331">
            <a:off x="8563948" y="1186838"/>
            <a:ext cx="742053" cy="6092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4"/>
          <p:cNvSpPr/>
          <p:nvPr/>
        </p:nvSpPr>
        <p:spPr>
          <a:xfrm rot="2711984">
            <a:off x="4884709" y="-109436"/>
            <a:ext cx="799096" cy="59352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4"/>
          <p:cNvSpPr/>
          <p:nvPr/>
        </p:nvSpPr>
        <p:spPr>
          <a:xfrm>
            <a:off x="6790083" y="4541690"/>
            <a:ext cx="781013" cy="79096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"/>
          <p:cNvSpPr/>
          <p:nvPr/>
        </p:nvSpPr>
        <p:spPr>
          <a:xfrm rot="-5990705">
            <a:off x="8271773" y="2605766"/>
            <a:ext cx="663539" cy="60127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4"/>
          <p:cNvSpPr/>
          <p:nvPr/>
        </p:nvSpPr>
        <p:spPr>
          <a:xfrm rot="-4782675">
            <a:off x="8259070" y="2656361"/>
            <a:ext cx="337456" cy="34175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"/>
          <p:cNvSpPr/>
          <p:nvPr/>
        </p:nvSpPr>
        <p:spPr>
          <a:xfrm>
            <a:off x="1059765" y="251069"/>
            <a:ext cx="375578" cy="384506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4"/>
          <p:cNvSpPr/>
          <p:nvPr/>
        </p:nvSpPr>
        <p:spPr>
          <a:xfrm>
            <a:off x="7054212" y="316389"/>
            <a:ext cx="780996" cy="813747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4"/>
          <p:cNvSpPr/>
          <p:nvPr/>
        </p:nvSpPr>
        <p:spPr>
          <a:xfrm rot="3741390">
            <a:off x="7058695" y="114017"/>
            <a:ext cx="440145" cy="45060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-174209" y="985454"/>
            <a:ext cx="910004" cy="82460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>
            <a:off x="307522" y="1536823"/>
            <a:ext cx="337444" cy="341744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 rot="10592571">
            <a:off x="1931803" y="4671974"/>
            <a:ext cx="876846" cy="65135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 rot="-7924689">
            <a:off x="127751" y="2727519"/>
            <a:ext cx="676415" cy="50251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 rot="-1232342">
            <a:off x="584556" y="2630487"/>
            <a:ext cx="274505" cy="28103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/>
          <p:nvPr/>
        </p:nvSpPr>
        <p:spPr>
          <a:xfrm rot="5968943">
            <a:off x="379973" y="3976490"/>
            <a:ext cx="663471" cy="67193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"/>
          <p:cNvSpPr/>
          <p:nvPr/>
        </p:nvSpPr>
        <p:spPr>
          <a:xfrm rot="1319053">
            <a:off x="-51439" y="1007787"/>
            <a:ext cx="601219" cy="941593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"/>
          <p:cNvSpPr/>
          <p:nvPr/>
        </p:nvSpPr>
        <p:spPr>
          <a:xfrm>
            <a:off x="2444636" y="-158741"/>
            <a:ext cx="817717" cy="835985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"/>
          <p:cNvSpPr/>
          <p:nvPr/>
        </p:nvSpPr>
        <p:spPr>
          <a:xfrm rot="-5330471">
            <a:off x="8178192" y="2569786"/>
            <a:ext cx="748134" cy="56024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"/>
          <p:cNvSpPr/>
          <p:nvPr/>
        </p:nvSpPr>
        <p:spPr>
          <a:xfrm rot="-9290112">
            <a:off x="6899262" y="381262"/>
            <a:ext cx="759011" cy="834631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"/>
          <p:cNvSpPr/>
          <p:nvPr/>
        </p:nvSpPr>
        <p:spPr>
          <a:xfrm rot="831478">
            <a:off x="1743246" y="4434137"/>
            <a:ext cx="957279" cy="859458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"/>
          <p:cNvSpPr/>
          <p:nvPr/>
        </p:nvSpPr>
        <p:spPr>
          <a:xfrm rot="-1232764">
            <a:off x="623232" y="2763432"/>
            <a:ext cx="215203" cy="23218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"/>
          <p:cNvSpPr/>
          <p:nvPr/>
        </p:nvSpPr>
        <p:spPr>
          <a:xfrm rot="-2062359">
            <a:off x="255900" y="2566548"/>
            <a:ext cx="280423" cy="718672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"/>
          <p:cNvSpPr/>
          <p:nvPr/>
        </p:nvSpPr>
        <p:spPr>
          <a:xfrm>
            <a:off x="947845" y="293861"/>
            <a:ext cx="447347" cy="341714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"/>
          <p:cNvSpPr/>
          <p:nvPr/>
        </p:nvSpPr>
        <p:spPr>
          <a:xfrm rot="-7406442">
            <a:off x="403221" y="4030923"/>
            <a:ext cx="490399" cy="753856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"/>
          <p:cNvSpPr/>
          <p:nvPr/>
        </p:nvSpPr>
        <p:spPr>
          <a:xfrm>
            <a:off x="6664726" y="4642200"/>
            <a:ext cx="766865" cy="689932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16" name="Google Shape;116;p4"/>
          <p:cNvSpPr/>
          <p:nvPr/>
        </p:nvSpPr>
        <p:spPr>
          <a:xfrm rot="1151678">
            <a:off x="8450738" y="3960294"/>
            <a:ext cx="326039" cy="573820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17" name="Google Shape;117;p4"/>
          <p:cNvSpPr/>
          <p:nvPr/>
        </p:nvSpPr>
        <p:spPr>
          <a:xfrm rot="4358289">
            <a:off x="3897685" y="4812891"/>
            <a:ext cx="473413" cy="555582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18" name="Google Shape;118;p4"/>
          <p:cNvSpPr/>
          <p:nvPr/>
        </p:nvSpPr>
        <p:spPr>
          <a:xfrm rot="-2801932">
            <a:off x="8482195" y="996713"/>
            <a:ext cx="597297" cy="937661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19" name="Google Shape;119;p4"/>
          <p:cNvSpPr/>
          <p:nvPr/>
        </p:nvSpPr>
        <p:spPr>
          <a:xfrm rot="5200625">
            <a:off x="5051284" y="-222517"/>
            <a:ext cx="701626" cy="765527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20" name="Google Shape;120;p4"/>
          <p:cNvSpPr/>
          <p:nvPr/>
        </p:nvSpPr>
        <p:spPr>
          <a:xfrm rot="942660">
            <a:off x="4585376" y="4393088"/>
            <a:ext cx="833403" cy="485179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21" name="Google Shape;121;p4"/>
          <p:cNvSpPr/>
          <p:nvPr/>
        </p:nvSpPr>
        <p:spPr>
          <a:xfrm rot="-5506349">
            <a:off x="8198666" y="3597357"/>
            <a:ext cx="274487" cy="28101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"/>
          <p:cNvSpPr/>
          <p:nvPr/>
        </p:nvSpPr>
        <p:spPr>
          <a:xfrm rot="-5506848">
            <a:off x="8197826" y="3625742"/>
            <a:ext cx="179267" cy="193412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4"/>
          <p:cNvSpPr/>
          <p:nvPr/>
        </p:nvSpPr>
        <p:spPr>
          <a:xfrm rot="-10292983">
            <a:off x="8081725" y="3802439"/>
            <a:ext cx="215214" cy="23219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26" name="Google Shape;126;p5"/>
          <p:cNvSpPr/>
          <p:nvPr/>
        </p:nvSpPr>
        <p:spPr>
          <a:xfrm rot="-1209093">
            <a:off x="8469092" y="4079246"/>
            <a:ext cx="679239" cy="615500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"/>
          <p:cNvSpPr/>
          <p:nvPr/>
        </p:nvSpPr>
        <p:spPr>
          <a:xfrm>
            <a:off x="8683513" y="4020672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7062483" y="-109725"/>
            <a:ext cx="384463" cy="39360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"/>
          <p:cNvSpPr/>
          <p:nvPr/>
        </p:nvSpPr>
        <p:spPr>
          <a:xfrm>
            <a:off x="8514400" y="1635650"/>
            <a:ext cx="799508" cy="833036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5"/>
          <p:cNvSpPr/>
          <p:nvPr/>
        </p:nvSpPr>
        <p:spPr>
          <a:xfrm rot="3741344">
            <a:off x="8518998" y="1428487"/>
            <a:ext cx="450561" cy="46127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7044713" y="810002"/>
            <a:ext cx="931540" cy="84412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"/>
          <p:cNvSpPr/>
          <p:nvPr/>
        </p:nvSpPr>
        <p:spPr>
          <a:xfrm>
            <a:off x="7537849" y="1374425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"/>
          <p:cNvSpPr/>
          <p:nvPr/>
        </p:nvSpPr>
        <p:spPr>
          <a:xfrm rot="-6335216">
            <a:off x="6865825" y="4552660"/>
            <a:ext cx="897579" cy="66669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5"/>
          <p:cNvSpPr/>
          <p:nvPr/>
        </p:nvSpPr>
        <p:spPr>
          <a:xfrm>
            <a:off x="7911874" y="-130475"/>
            <a:ext cx="799495" cy="80968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"/>
          <p:cNvSpPr/>
          <p:nvPr/>
        </p:nvSpPr>
        <p:spPr>
          <a:xfrm rot="-6692267">
            <a:off x="6791890" y="2390364"/>
            <a:ext cx="692490" cy="51435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5"/>
          <p:cNvSpPr/>
          <p:nvPr/>
        </p:nvSpPr>
        <p:spPr>
          <a:xfrm>
            <a:off x="7317552" y="2396424"/>
            <a:ext cx="281001" cy="28768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"/>
          <p:cNvSpPr/>
          <p:nvPr/>
        </p:nvSpPr>
        <p:spPr>
          <a:xfrm>
            <a:off x="7663638" y="3147400"/>
            <a:ext cx="679244" cy="6878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5"/>
          <p:cNvSpPr/>
          <p:nvPr/>
        </p:nvSpPr>
        <p:spPr>
          <a:xfrm rot="1318871">
            <a:off x="7170415" y="832860"/>
            <a:ext cx="615466" cy="963905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"/>
          <p:cNvSpPr/>
          <p:nvPr/>
        </p:nvSpPr>
        <p:spPr>
          <a:xfrm>
            <a:off x="7773455" y="-153538"/>
            <a:ext cx="837106" cy="85580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5"/>
          <p:cNvSpPr/>
          <p:nvPr/>
        </p:nvSpPr>
        <p:spPr>
          <a:xfrm rot="-548659">
            <a:off x="8473306" y="4038279"/>
            <a:ext cx="765854" cy="57351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5"/>
          <p:cNvSpPr/>
          <p:nvPr/>
        </p:nvSpPr>
        <p:spPr>
          <a:xfrm rot="-9290062">
            <a:off x="8355791" y="1702057"/>
            <a:ext cx="776981" cy="854390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"/>
          <p:cNvSpPr/>
          <p:nvPr/>
        </p:nvSpPr>
        <p:spPr>
          <a:xfrm rot="5503490">
            <a:off x="6926605" y="4268854"/>
            <a:ext cx="979970" cy="879830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5"/>
          <p:cNvSpPr/>
          <p:nvPr/>
        </p:nvSpPr>
        <p:spPr>
          <a:xfrm>
            <a:off x="7317562" y="2528710"/>
            <a:ext cx="220297" cy="237680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5"/>
          <p:cNvSpPr/>
          <p:nvPr/>
        </p:nvSpPr>
        <p:spPr>
          <a:xfrm rot="-830047">
            <a:off x="6946689" y="2203902"/>
            <a:ext cx="287064" cy="735692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5"/>
          <p:cNvSpPr/>
          <p:nvPr/>
        </p:nvSpPr>
        <p:spPr>
          <a:xfrm>
            <a:off x="6947912" y="-65921"/>
            <a:ext cx="457954" cy="34981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5"/>
          <p:cNvSpPr/>
          <p:nvPr/>
        </p:nvSpPr>
        <p:spPr>
          <a:xfrm rot="8224608">
            <a:off x="7859223" y="3153271"/>
            <a:ext cx="501993" cy="771678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5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59847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5"/>
          <p:cNvSpPr txBox="1">
            <a:spLocks noGrp="1"/>
          </p:cNvSpPr>
          <p:nvPr>
            <p:ph type="body" idx="1"/>
          </p:nvPr>
        </p:nvSpPr>
        <p:spPr>
          <a:xfrm>
            <a:off x="457200" y="1428750"/>
            <a:ext cx="5984700" cy="3170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SzPts val="2600"/>
              <a:buChar char="༝"/>
              <a:defRPr/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/>
          <p:nvPr/>
        </p:nvSpPr>
        <p:spPr>
          <a:xfrm rot="-1209093">
            <a:off x="8469092" y="4079246"/>
            <a:ext cx="679239" cy="615500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7"/>
          <p:cNvSpPr/>
          <p:nvPr/>
        </p:nvSpPr>
        <p:spPr>
          <a:xfrm>
            <a:off x="8683513" y="4020672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"/>
          <p:cNvSpPr/>
          <p:nvPr/>
        </p:nvSpPr>
        <p:spPr>
          <a:xfrm>
            <a:off x="7062483" y="-109725"/>
            <a:ext cx="384463" cy="39360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7"/>
          <p:cNvSpPr/>
          <p:nvPr/>
        </p:nvSpPr>
        <p:spPr>
          <a:xfrm>
            <a:off x="8514400" y="1635650"/>
            <a:ext cx="799508" cy="833036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7"/>
          <p:cNvSpPr/>
          <p:nvPr/>
        </p:nvSpPr>
        <p:spPr>
          <a:xfrm rot="3741344">
            <a:off x="8518998" y="1428487"/>
            <a:ext cx="450561" cy="46127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7"/>
          <p:cNvSpPr/>
          <p:nvPr/>
        </p:nvSpPr>
        <p:spPr>
          <a:xfrm>
            <a:off x="7044713" y="810002"/>
            <a:ext cx="931540" cy="84412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7537849" y="1374425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7"/>
          <p:cNvSpPr/>
          <p:nvPr/>
        </p:nvSpPr>
        <p:spPr>
          <a:xfrm rot="-6335216">
            <a:off x="6865825" y="4552660"/>
            <a:ext cx="897579" cy="66669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7"/>
          <p:cNvSpPr/>
          <p:nvPr/>
        </p:nvSpPr>
        <p:spPr>
          <a:xfrm>
            <a:off x="7911874" y="-130475"/>
            <a:ext cx="799495" cy="80968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7"/>
          <p:cNvSpPr/>
          <p:nvPr/>
        </p:nvSpPr>
        <p:spPr>
          <a:xfrm rot="-6692267">
            <a:off x="6791890" y="2390364"/>
            <a:ext cx="692490" cy="51435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7"/>
          <p:cNvSpPr/>
          <p:nvPr/>
        </p:nvSpPr>
        <p:spPr>
          <a:xfrm>
            <a:off x="7317552" y="2396424"/>
            <a:ext cx="281001" cy="28768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7"/>
          <p:cNvSpPr/>
          <p:nvPr/>
        </p:nvSpPr>
        <p:spPr>
          <a:xfrm>
            <a:off x="7663638" y="3147400"/>
            <a:ext cx="679244" cy="6878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7"/>
          <p:cNvSpPr/>
          <p:nvPr/>
        </p:nvSpPr>
        <p:spPr>
          <a:xfrm rot="1318871">
            <a:off x="7170415" y="832860"/>
            <a:ext cx="615466" cy="963905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7"/>
          <p:cNvSpPr/>
          <p:nvPr/>
        </p:nvSpPr>
        <p:spPr>
          <a:xfrm>
            <a:off x="7773455" y="-153538"/>
            <a:ext cx="837106" cy="85580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7"/>
          <p:cNvSpPr/>
          <p:nvPr/>
        </p:nvSpPr>
        <p:spPr>
          <a:xfrm rot="-548659">
            <a:off x="8473306" y="4038279"/>
            <a:ext cx="765854" cy="57351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7"/>
          <p:cNvSpPr/>
          <p:nvPr/>
        </p:nvSpPr>
        <p:spPr>
          <a:xfrm rot="-9290062">
            <a:off x="8355791" y="1702057"/>
            <a:ext cx="776981" cy="854390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7"/>
          <p:cNvSpPr/>
          <p:nvPr/>
        </p:nvSpPr>
        <p:spPr>
          <a:xfrm rot="5503490">
            <a:off x="6926605" y="4268854"/>
            <a:ext cx="979970" cy="879830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7"/>
          <p:cNvSpPr/>
          <p:nvPr/>
        </p:nvSpPr>
        <p:spPr>
          <a:xfrm>
            <a:off x="7317562" y="2528710"/>
            <a:ext cx="220297" cy="237680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7"/>
          <p:cNvSpPr/>
          <p:nvPr/>
        </p:nvSpPr>
        <p:spPr>
          <a:xfrm rot="-830047">
            <a:off x="6946689" y="2203902"/>
            <a:ext cx="287064" cy="735692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7"/>
          <p:cNvSpPr/>
          <p:nvPr/>
        </p:nvSpPr>
        <p:spPr>
          <a:xfrm>
            <a:off x="6947912" y="-65921"/>
            <a:ext cx="457954" cy="34981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7"/>
          <p:cNvSpPr/>
          <p:nvPr/>
        </p:nvSpPr>
        <p:spPr>
          <a:xfrm rot="8224608">
            <a:off x="7859223" y="3153271"/>
            <a:ext cx="501993" cy="771678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7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6405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7"/>
          <p:cNvSpPr txBox="1">
            <a:spLocks noGrp="1"/>
          </p:cNvSpPr>
          <p:nvPr>
            <p:ph type="body" idx="1"/>
          </p:nvPr>
        </p:nvSpPr>
        <p:spPr>
          <a:xfrm>
            <a:off x="457200" y="1430050"/>
            <a:ext cx="3167700" cy="3238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༝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187" name="Google Shape;187;p7"/>
          <p:cNvSpPr txBox="1">
            <a:spLocks noGrp="1"/>
          </p:cNvSpPr>
          <p:nvPr>
            <p:ph type="body" idx="2"/>
          </p:nvPr>
        </p:nvSpPr>
        <p:spPr>
          <a:xfrm>
            <a:off x="3815603" y="1430050"/>
            <a:ext cx="3167700" cy="3238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༝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188" name="Google Shape;188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"/>
          <p:cNvSpPr/>
          <p:nvPr/>
        </p:nvSpPr>
        <p:spPr>
          <a:xfrm rot="-1209093">
            <a:off x="8469092" y="4079246"/>
            <a:ext cx="679239" cy="615500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"/>
          <p:cNvSpPr/>
          <p:nvPr/>
        </p:nvSpPr>
        <p:spPr>
          <a:xfrm>
            <a:off x="8683513" y="4020672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8"/>
          <p:cNvSpPr/>
          <p:nvPr/>
        </p:nvSpPr>
        <p:spPr>
          <a:xfrm>
            <a:off x="7062483" y="-109725"/>
            <a:ext cx="384463" cy="39360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8"/>
          <p:cNvSpPr/>
          <p:nvPr/>
        </p:nvSpPr>
        <p:spPr>
          <a:xfrm>
            <a:off x="8514400" y="1635650"/>
            <a:ext cx="799508" cy="833036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8"/>
          <p:cNvSpPr/>
          <p:nvPr/>
        </p:nvSpPr>
        <p:spPr>
          <a:xfrm rot="3741344">
            <a:off x="8518998" y="1428487"/>
            <a:ext cx="450561" cy="46127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8"/>
          <p:cNvSpPr/>
          <p:nvPr/>
        </p:nvSpPr>
        <p:spPr>
          <a:xfrm>
            <a:off x="7044713" y="810002"/>
            <a:ext cx="931540" cy="84412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8"/>
          <p:cNvSpPr/>
          <p:nvPr/>
        </p:nvSpPr>
        <p:spPr>
          <a:xfrm>
            <a:off x="7537849" y="1374425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"/>
          <p:cNvSpPr/>
          <p:nvPr/>
        </p:nvSpPr>
        <p:spPr>
          <a:xfrm rot="-6335216">
            <a:off x="6865825" y="4552660"/>
            <a:ext cx="897579" cy="66669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8"/>
          <p:cNvSpPr/>
          <p:nvPr/>
        </p:nvSpPr>
        <p:spPr>
          <a:xfrm>
            <a:off x="7911874" y="-130475"/>
            <a:ext cx="799495" cy="80968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8"/>
          <p:cNvSpPr/>
          <p:nvPr/>
        </p:nvSpPr>
        <p:spPr>
          <a:xfrm rot="-6692267">
            <a:off x="6791890" y="2390364"/>
            <a:ext cx="692490" cy="51435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8"/>
          <p:cNvSpPr/>
          <p:nvPr/>
        </p:nvSpPr>
        <p:spPr>
          <a:xfrm>
            <a:off x="7317552" y="2396424"/>
            <a:ext cx="281001" cy="28768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8"/>
          <p:cNvSpPr/>
          <p:nvPr/>
        </p:nvSpPr>
        <p:spPr>
          <a:xfrm>
            <a:off x="7663638" y="3147400"/>
            <a:ext cx="679244" cy="6878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8"/>
          <p:cNvSpPr/>
          <p:nvPr/>
        </p:nvSpPr>
        <p:spPr>
          <a:xfrm rot="1318871">
            <a:off x="7170415" y="832860"/>
            <a:ext cx="615466" cy="963905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8"/>
          <p:cNvSpPr/>
          <p:nvPr/>
        </p:nvSpPr>
        <p:spPr>
          <a:xfrm>
            <a:off x="7773455" y="-153538"/>
            <a:ext cx="837106" cy="85580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8"/>
          <p:cNvSpPr/>
          <p:nvPr/>
        </p:nvSpPr>
        <p:spPr>
          <a:xfrm rot="-548659">
            <a:off x="8473306" y="4038279"/>
            <a:ext cx="765854" cy="57351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8"/>
          <p:cNvSpPr/>
          <p:nvPr/>
        </p:nvSpPr>
        <p:spPr>
          <a:xfrm rot="-9290062">
            <a:off x="8355791" y="1702057"/>
            <a:ext cx="776981" cy="854390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8"/>
          <p:cNvSpPr/>
          <p:nvPr/>
        </p:nvSpPr>
        <p:spPr>
          <a:xfrm rot="5503490">
            <a:off x="6926605" y="4268854"/>
            <a:ext cx="979970" cy="879830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8"/>
          <p:cNvSpPr/>
          <p:nvPr/>
        </p:nvSpPr>
        <p:spPr>
          <a:xfrm>
            <a:off x="7317562" y="2528710"/>
            <a:ext cx="220297" cy="237680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8"/>
          <p:cNvSpPr/>
          <p:nvPr/>
        </p:nvSpPr>
        <p:spPr>
          <a:xfrm rot="-830047">
            <a:off x="6946689" y="2203902"/>
            <a:ext cx="287064" cy="735692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8"/>
          <p:cNvSpPr/>
          <p:nvPr/>
        </p:nvSpPr>
        <p:spPr>
          <a:xfrm>
            <a:off x="6947912" y="-65921"/>
            <a:ext cx="457954" cy="34981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8"/>
          <p:cNvSpPr/>
          <p:nvPr/>
        </p:nvSpPr>
        <p:spPr>
          <a:xfrm rot="8224608">
            <a:off x="7859223" y="3153271"/>
            <a:ext cx="501993" cy="771678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8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62883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8"/>
          <p:cNvSpPr txBox="1">
            <a:spLocks noGrp="1"/>
          </p:cNvSpPr>
          <p:nvPr>
            <p:ph type="body" idx="1"/>
          </p:nvPr>
        </p:nvSpPr>
        <p:spPr>
          <a:xfrm>
            <a:off x="457200" y="1440500"/>
            <a:ext cx="2026800" cy="322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༝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13" name="Google Shape;213;p8"/>
          <p:cNvSpPr txBox="1">
            <a:spLocks noGrp="1"/>
          </p:cNvSpPr>
          <p:nvPr>
            <p:ph type="body" idx="2"/>
          </p:nvPr>
        </p:nvSpPr>
        <p:spPr>
          <a:xfrm>
            <a:off x="2587877" y="1440500"/>
            <a:ext cx="2026800" cy="322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༝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14" name="Google Shape;214;p8"/>
          <p:cNvSpPr txBox="1">
            <a:spLocks noGrp="1"/>
          </p:cNvSpPr>
          <p:nvPr>
            <p:ph type="body" idx="3"/>
          </p:nvPr>
        </p:nvSpPr>
        <p:spPr>
          <a:xfrm>
            <a:off x="4718554" y="1440500"/>
            <a:ext cx="2026800" cy="3228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༝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15" name="Google Shape;215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59847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19" name="Google Shape;219;p9"/>
          <p:cNvSpPr/>
          <p:nvPr/>
        </p:nvSpPr>
        <p:spPr>
          <a:xfrm rot="-1209093">
            <a:off x="8469092" y="4079246"/>
            <a:ext cx="679239" cy="615500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9"/>
          <p:cNvSpPr/>
          <p:nvPr/>
        </p:nvSpPr>
        <p:spPr>
          <a:xfrm>
            <a:off x="8683513" y="4020672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9"/>
          <p:cNvSpPr/>
          <p:nvPr/>
        </p:nvSpPr>
        <p:spPr>
          <a:xfrm>
            <a:off x="7062483" y="-109725"/>
            <a:ext cx="384463" cy="39360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9"/>
          <p:cNvSpPr/>
          <p:nvPr/>
        </p:nvSpPr>
        <p:spPr>
          <a:xfrm>
            <a:off x="8514400" y="1635650"/>
            <a:ext cx="799508" cy="833036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9"/>
          <p:cNvSpPr/>
          <p:nvPr/>
        </p:nvSpPr>
        <p:spPr>
          <a:xfrm rot="3741344">
            <a:off x="8518998" y="1428487"/>
            <a:ext cx="450561" cy="46127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9"/>
          <p:cNvSpPr/>
          <p:nvPr/>
        </p:nvSpPr>
        <p:spPr>
          <a:xfrm>
            <a:off x="7044713" y="810002"/>
            <a:ext cx="931540" cy="84412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9"/>
          <p:cNvSpPr/>
          <p:nvPr/>
        </p:nvSpPr>
        <p:spPr>
          <a:xfrm>
            <a:off x="7537849" y="1374425"/>
            <a:ext cx="345449" cy="3498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9"/>
          <p:cNvSpPr/>
          <p:nvPr/>
        </p:nvSpPr>
        <p:spPr>
          <a:xfrm rot="-6335216">
            <a:off x="6865825" y="4552660"/>
            <a:ext cx="897579" cy="66669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9"/>
          <p:cNvSpPr/>
          <p:nvPr/>
        </p:nvSpPr>
        <p:spPr>
          <a:xfrm>
            <a:off x="7911874" y="-130475"/>
            <a:ext cx="799495" cy="80968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9"/>
          <p:cNvSpPr/>
          <p:nvPr/>
        </p:nvSpPr>
        <p:spPr>
          <a:xfrm rot="-6692267">
            <a:off x="6791890" y="2390364"/>
            <a:ext cx="692490" cy="51435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9"/>
          <p:cNvSpPr/>
          <p:nvPr/>
        </p:nvSpPr>
        <p:spPr>
          <a:xfrm>
            <a:off x="7317552" y="2396424"/>
            <a:ext cx="281001" cy="28768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9"/>
          <p:cNvSpPr/>
          <p:nvPr/>
        </p:nvSpPr>
        <p:spPr>
          <a:xfrm>
            <a:off x="7663638" y="3147400"/>
            <a:ext cx="679244" cy="6878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9"/>
          <p:cNvSpPr/>
          <p:nvPr/>
        </p:nvSpPr>
        <p:spPr>
          <a:xfrm rot="1318871">
            <a:off x="7170415" y="832860"/>
            <a:ext cx="615466" cy="963905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9"/>
          <p:cNvSpPr/>
          <p:nvPr/>
        </p:nvSpPr>
        <p:spPr>
          <a:xfrm>
            <a:off x="7773455" y="-153538"/>
            <a:ext cx="837106" cy="85580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9"/>
          <p:cNvSpPr/>
          <p:nvPr/>
        </p:nvSpPr>
        <p:spPr>
          <a:xfrm rot="-548659">
            <a:off x="8473306" y="4038279"/>
            <a:ext cx="765854" cy="57351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9"/>
          <p:cNvSpPr/>
          <p:nvPr/>
        </p:nvSpPr>
        <p:spPr>
          <a:xfrm rot="-9290062">
            <a:off x="8355791" y="1702057"/>
            <a:ext cx="776981" cy="854390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9"/>
          <p:cNvSpPr/>
          <p:nvPr/>
        </p:nvSpPr>
        <p:spPr>
          <a:xfrm rot="5503490">
            <a:off x="6926605" y="4268854"/>
            <a:ext cx="979970" cy="879830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9"/>
          <p:cNvSpPr/>
          <p:nvPr/>
        </p:nvSpPr>
        <p:spPr>
          <a:xfrm>
            <a:off x="7317562" y="2528710"/>
            <a:ext cx="220297" cy="237680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9"/>
          <p:cNvSpPr/>
          <p:nvPr/>
        </p:nvSpPr>
        <p:spPr>
          <a:xfrm rot="-830047">
            <a:off x="6946689" y="2203902"/>
            <a:ext cx="287064" cy="735692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9"/>
          <p:cNvSpPr/>
          <p:nvPr/>
        </p:nvSpPr>
        <p:spPr>
          <a:xfrm>
            <a:off x="6947912" y="-65921"/>
            <a:ext cx="457954" cy="34981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9"/>
          <p:cNvSpPr/>
          <p:nvPr/>
        </p:nvSpPr>
        <p:spPr>
          <a:xfrm rot="8224608">
            <a:off x="7859223" y="3153271"/>
            <a:ext cx="501993" cy="771678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62" name="Google Shape;262;p11"/>
          <p:cNvSpPr/>
          <p:nvPr/>
        </p:nvSpPr>
        <p:spPr>
          <a:xfrm rot="-6974255">
            <a:off x="8132622" y="3724110"/>
            <a:ext cx="213588" cy="28102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1"/>
          <p:cNvSpPr/>
          <p:nvPr/>
        </p:nvSpPr>
        <p:spPr>
          <a:xfrm>
            <a:off x="2732253" y="-212411"/>
            <a:ext cx="781013" cy="79096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11"/>
          <p:cNvSpPr/>
          <p:nvPr/>
        </p:nvSpPr>
        <p:spPr>
          <a:xfrm>
            <a:off x="2837180" y="12190"/>
            <a:ext cx="337444" cy="341744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1"/>
          <p:cNvSpPr/>
          <p:nvPr/>
        </p:nvSpPr>
        <p:spPr>
          <a:xfrm rot="4358823">
            <a:off x="3941098" y="4889269"/>
            <a:ext cx="375550" cy="380336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1"/>
          <p:cNvSpPr/>
          <p:nvPr/>
        </p:nvSpPr>
        <p:spPr>
          <a:xfrm rot="1151692">
            <a:off x="8434472" y="4226868"/>
            <a:ext cx="357870" cy="36229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1"/>
          <p:cNvSpPr/>
          <p:nvPr/>
        </p:nvSpPr>
        <p:spPr>
          <a:xfrm rot="-10153158">
            <a:off x="4729339" y="4449252"/>
            <a:ext cx="717468" cy="53297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1"/>
          <p:cNvSpPr/>
          <p:nvPr/>
        </p:nvSpPr>
        <p:spPr>
          <a:xfrm rot="943073">
            <a:off x="4813520" y="4340916"/>
            <a:ext cx="375504" cy="34034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1"/>
          <p:cNvSpPr/>
          <p:nvPr/>
        </p:nvSpPr>
        <p:spPr>
          <a:xfrm rot="-6648331">
            <a:off x="8563948" y="1186838"/>
            <a:ext cx="742053" cy="6092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1"/>
          <p:cNvSpPr/>
          <p:nvPr/>
        </p:nvSpPr>
        <p:spPr>
          <a:xfrm rot="2711984">
            <a:off x="4808509" y="-109436"/>
            <a:ext cx="799096" cy="59352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1"/>
          <p:cNvSpPr/>
          <p:nvPr/>
        </p:nvSpPr>
        <p:spPr>
          <a:xfrm>
            <a:off x="6790083" y="4541690"/>
            <a:ext cx="781013" cy="79096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1"/>
          <p:cNvSpPr/>
          <p:nvPr/>
        </p:nvSpPr>
        <p:spPr>
          <a:xfrm rot="-5990705">
            <a:off x="8271773" y="2605766"/>
            <a:ext cx="663539" cy="60127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1"/>
          <p:cNvSpPr/>
          <p:nvPr/>
        </p:nvSpPr>
        <p:spPr>
          <a:xfrm rot="-4782675">
            <a:off x="8259070" y="2656361"/>
            <a:ext cx="337456" cy="34175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1"/>
          <p:cNvSpPr/>
          <p:nvPr/>
        </p:nvSpPr>
        <p:spPr>
          <a:xfrm>
            <a:off x="1059765" y="251069"/>
            <a:ext cx="375578" cy="384506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1"/>
          <p:cNvSpPr/>
          <p:nvPr/>
        </p:nvSpPr>
        <p:spPr>
          <a:xfrm>
            <a:off x="7199212" y="126020"/>
            <a:ext cx="780996" cy="813747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1"/>
          <p:cNvSpPr/>
          <p:nvPr/>
        </p:nvSpPr>
        <p:spPr>
          <a:xfrm rot="3741390">
            <a:off x="7203695" y="-76352"/>
            <a:ext cx="440145" cy="45060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11"/>
          <p:cNvSpPr/>
          <p:nvPr/>
        </p:nvSpPr>
        <p:spPr>
          <a:xfrm>
            <a:off x="-174209" y="985454"/>
            <a:ext cx="910004" cy="82460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1"/>
          <p:cNvSpPr/>
          <p:nvPr/>
        </p:nvSpPr>
        <p:spPr>
          <a:xfrm>
            <a:off x="307522" y="1536823"/>
            <a:ext cx="337444" cy="341744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1"/>
          <p:cNvSpPr/>
          <p:nvPr/>
        </p:nvSpPr>
        <p:spPr>
          <a:xfrm rot="10592571">
            <a:off x="1931803" y="4671974"/>
            <a:ext cx="876846" cy="65135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1"/>
          <p:cNvSpPr/>
          <p:nvPr/>
        </p:nvSpPr>
        <p:spPr>
          <a:xfrm rot="-7924689">
            <a:off x="127751" y="2727519"/>
            <a:ext cx="676415" cy="50251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11"/>
          <p:cNvSpPr/>
          <p:nvPr/>
        </p:nvSpPr>
        <p:spPr>
          <a:xfrm rot="-1232342">
            <a:off x="584556" y="2630487"/>
            <a:ext cx="274505" cy="28103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1"/>
          <p:cNvSpPr/>
          <p:nvPr/>
        </p:nvSpPr>
        <p:spPr>
          <a:xfrm rot="5968943">
            <a:off x="379973" y="3976490"/>
            <a:ext cx="663471" cy="67193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1"/>
          <p:cNvSpPr/>
          <p:nvPr/>
        </p:nvSpPr>
        <p:spPr>
          <a:xfrm rot="1319053">
            <a:off x="-51439" y="1007787"/>
            <a:ext cx="601219" cy="941593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1"/>
          <p:cNvSpPr/>
          <p:nvPr/>
        </p:nvSpPr>
        <p:spPr>
          <a:xfrm>
            <a:off x="2597036" y="-234941"/>
            <a:ext cx="817717" cy="835985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1"/>
          <p:cNvSpPr/>
          <p:nvPr/>
        </p:nvSpPr>
        <p:spPr>
          <a:xfrm rot="-5330471">
            <a:off x="8178192" y="2569786"/>
            <a:ext cx="748134" cy="56024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1"/>
          <p:cNvSpPr/>
          <p:nvPr/>
        </p:nvSpPr>
        <p:spPr>
          <a:xfrm rot="-9290112">
            <a:off x="7044262" y="190893"/>
            <a:ext cx="759011" cy="834631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1"/>
          <p:cNvSpPr/>
          <p:nvPr/>
        </p:nvSpPr>
        <p:spPr>
          <a:xfrm rot="831478">
            <a:off x="1743246" y="4434137"/>
            <a:ext cx="957279" cy="859458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11"/>
          <p:cNvSpPr/>
          <p:nvPr/>
        </p:nvSpPr>
        <p:spPr>
          <a:xfrm rot="-1232764">
            <a:off x="623232" y="2763432"/>
            <a:ext cx="215203" cy="23218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1"/>
          <p:cNvSpPr/>
          <p:nvPr/>
        </p:nvSpPr>
        <p:spPr>
          <a:xfrm rot="-2062359">
            <a:off x="255900" y="2566548"/>
            <a:ext cx="280423" cy="718672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1"/>
          <p:cNvSpPr/>
          <p:nvPr/>
        </p:nvSpPr>
        <p:spPr>
          <a:xfrm>
            <a:off x="947845" y="293861"/>
            <a:ext cx="447347" cy="341714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11"/>
          <p:cNvSpPr/>
          <p:nvPr/>
        </p:nvSpPr>
        <p:spPr>
          <a:xfrm rot="-7406442">
            <a:off x="403221" y="4030923"/>
            <a:ext cx="490399" cy="753856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1"/>
          <p:cNvSpPr/>
          <p:nvPr/>
        </p:nvSpPr>
        <p:spPr>
          <a:xfrm>
            <a:off x="6664726" y="4642200"/>
            <a:ext cx="766865" cy="689932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93" name="Google Shape;293;p11"/>
          <p:cNvSpPr/>
          <p:nvPr/>
        </p:nvSpPr>
        <p:spPr>
          <a:xfrm rot="1151678">
            <a:off x="8450738" y="3960294"/>
            <a:ext cx="326039" cy="573820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94" name="Google Shape;294;p11"/>
          <p:cNvSpPr/>
          <p:nvPr/>
        </p:nvSpPr>
        <p:spPr>
          <a:xfrm rot="4358289">
            <a:off x="3897685" y="4812891"/>
            <a:ext cx="473413" cy="555582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95" name="Google Shape;295;p11"/>
          <p:cNvSpPr/>
          <p:nvPr/>
        </p:nvSpPr>
        <p:spPr>
          <a:xfrm rot="-2801932">
            <a:off x="8482195" y="996713"/>
            <a:ext cx="597297" cy="937661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96" name="Google Shape;296;p11"/>
          <p:cNvSpPr/>
          <p:nvPr/>
        </p:nvSpPr>
        <p:spPr>
          <a:xfrm rot="5200625">
            <a:off x="4975084" y="-222517"/>
            <a:ext cx="701626" cy="765527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97" name="Google Shape;297;p11"/>
          <p:cNvSpPr/>
          <p:nvPr/>
        </p:nvSpPr>
        <p:spPr>
          <a:xfrm rot="942660">
            <a:off x="4585376" y="4393088"/>
            <a:ext cx="833403" cy="485179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298" name="Google Shape;298;p11"/>
          <p:cNvSpPr/>
          <p:nvPr/>
        </p:nvSpPr>
        <p:spPr>
          <a:xfrm rot="-5506349">
            <a:off x="8198666" y="3597357"/>
            <a:ext cx="274487" cy="28101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1"/>
          <p:cNvSpPr/>
          <p:nvPr/>
        </p:nvSpPr>
        <p:spPr>
          <a:xfrm rot="-5506848">
            <a:off x="8197826" y="3625742"/>
            <a:ext cx="179267" cy="193412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1"/>
          <p:cNvSpPr/>
          <p:nvPr/>
        </p:nvSpPr>
        <p:spPr>
          <a:xfrm rot="-10292983">
            <a:off x="8081725" y="3802439"/>
            <a:ext cx="215214" cy="23219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color background 1">
  <p:cSld name="BLANK_1">
    <p:bg>
      <p:bgPr>
        <a:solidFill>
          <a:srgbClr val="FFA105"/>
        </a:solidFill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03" name="Google Shape;303;p12"/>
          <p:cNvSpPr/>
          <p:nvPr/>
        </p:nvSpPr>
        <p:spPr>
          <a:xfrm rot="1319053">
            <a:off x="-51439" y="1007787"/>
            <a:ext cx="601219" cy="941593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12"/>
          <p:cNvSpPr/>
          <p:nvPr/>
        </p:nvSpPr>
        <p:spPr>
          <a:xfrm>
            <a:off x="2597036" y="-234941"/>
            <a:ext cx="817717" cy="835985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2"/>
          <p:cNvSpPr/>
          <p:nvPr/>
        </p:nvSpPr>
        <p:spPr>
          <a:xfrm rot="-5330471">
            <a:off x="8178192" y="2569786"/>
            <a:ext cx="748134" cy="56024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12"/>
          <p:cNvSpPr/>
          <p:nvPr/>
        </p:nvSpPr>
        <p:spPr>
          <a:xfrm rot="-9290112">
            <a:off x="7044262" y="190893"/>
            <a:ext cx="759011" cy="834631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2"/>
          <p:cNvSpPr/>
          <p:nvPr/>
        </p:nvSpPr>
        <p:spPr>
          <a:xfrm rot="831478">
            <a:off x="1743246" y="4434137"/>
            <a:ext cx="957279" cy="859458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2"/>
          <p:cNvSpPr/>
          <p:nvPr/>
        </p:nvSpPr>
        <p:spPr>
          <a:xfrm rot="-1232764">
            <a:off x="623232" y="2763432"/>
            <a:ext cx="215203" cy="23218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12"/>
          <p:cNvSpPr/>
          <p:nvPr/>
        </p:nvSpPr>
        <p:spPr>
          <a:xfrm rot="-2062359">
            <a:off x="255900" y="2566548"/>
            <a:ext cx="280423" cy="718672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2"/>
          <p:cNvSpPr/>
          <p:nvPr/>
        </p:nvSpPr>
        <p:spPr>
          <a:xfrm>
            <a:off x="947845" y="293861"/>
            <a:ext cx="447347" cy="341714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2"/>
          <p:cNvSpPr/>
          <p:nvPr/>
        </p:nvSpPr>
        <p:spPr>
          <a:xfrm rot="-7406442">
            <a:off x="403221" y="4030923"/>
            <a:ext cx="490399" cy="753856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2"/>
          <p:cNvSpPr/>
          <p:nvPr/>
        </p:nvSpPr>
        <p:spPr>
          <a:xfrm>
            <a:off x="6664726" y="4642200"/>
            <a:ext cx="766865" cy="689932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313" name="Google Shape;313;p12"/>
          <p:cNvSpPr/>
          <p:nvPr/>
        </p:nvSpPr>
        <p:spPr>
          <a:xfrm rot="1151678">
            <a:off x="8450738" y="3960294"/>
            <a:ext cx="326039" cy="573820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314" name="Google Shape;314;p12"/>
          <p:cNvSpPr/>
          <p:nvPr/>
        </p:nvSpPr>
        <p:spPr>
          <a:xfrm rot="4358289">
            <a:off x="3897685" y="4812891"/>
            <a:ext cx="473413" cy="555582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315" name="Google Shape;315;p12"/>
          <p:cNvSpPr/>
          <p:nvPr/>
        </p:nvSpPr>
        <p:spPr>
          <a:xfrm rot="-2801932">
            <a:off x="8482195" y="996713"/>
            <a:ext cx="597297" cy="937661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316" name="Google Shape;316;p12"/>
          <p:cNvSpPr/>
          <p:nvPr/>
        </p:nvSpPr>
        <p:spPr>
          <a:xfrm rot="5200625">
            <a:off x="4975084" y="-222517"/>
            <a:ext cx="701626" cy="765527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317" name="Google Shape;317;p12"/>
          <p:cNvSpPr/>
          <p:nvPr/>
        </p:nvSpPr>
        <p:spPr>
          <a:xfrm rot="942660">
            <a:off x="4585376" y="4393088"/>
            <a:ext cx="833403" cy="485179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318" name="Google Shape;318;p12"/>
          <p:cNvSpPr/>
          <p:nvPr/>
        </p:nvSpPr>
        <p:spPr>
          <a:xfrm rot="-5506848">
            <a:off x="8197826" y="3625742"/>
            <a:ext cx="179267" cy="193412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2"/>
          <p:cNvSpPr/>
          <p:nvPr/>
        </p:nvSpPr>
        <p:spPr>
          <a:xfrm rot="-10292983">
            <a:off x="8081725" y="3802439"/>
            <a:ext cx="215214" cy="23219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59847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5677F"/>
              </a:buClr>
              <a:buSzPts val="3000"/>
              <a:buFont typeface="Shadows Into Light Two"/>
              <a:buNone/>
              <a:defRPr sz="3000">
                <a:solidFill>
                  <a:srgbClr val="65677F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5677F"/>
              </a:buClr>
              <a:buSzPts val="3000"/>
              <a:buFont typeface="Shadows Into Light Two"/>
              <a:buNone/>
              <a:defRPr sz="3000">
                <a:solidFill>
                  <a:srgbClr val="65677F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5677F"/>
              </a:buClr>
              <a:buSzPts val="3000"/>
              <a:buFont typeface="Shadows Into Light Two"/>
              <a:buNone/>
              <a:defRPr sz="3000">
                <a:solidFill>
                  <a:srgbClr val="65677F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5677F"/>
              </a:buClr>
              <a:buSzPts val="3000"/>
              <a:buFont typeface="Shadows Into Light Two"/>
              <a:buNone/>
              <a:defRPr sz="3000">
                <a:solidFill>
                  <a:srgbClr val="65677F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5677F"/>
              </a:buClr>
              <a:buSzPts val="3000"/>
              <a:buFont typeface="Shadows Into Light Two"/>
              <a:buNone/>
              <a:defRPr sz="3000">
                <a:solidFill>
                  <a:srgbClr val="65677F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5677F"/>
              </a:buClr>
              <a:buSzPts val="3000"/>
              <a:buFont typeface="Shadows Into Light Two"/>
              <a:buNone/>
              <a:defRPr sz="3000">
                <a:solidFill>
                  <a:srgbClr val="65677F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5677F"/>
              </a:buClr>
              <a:buSzPts val="3000"/>
              <a:buFont typeface="Shadows Into Light Two"/>
              <a:buNone/>
              <a:defRPr sz="3000">
                <a:solidFill>
                  <a:srgbClr val="65677F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5677F"/>
              </a:buClr>
              <a:buSzPts val="3000"/>
              <a:buFont typeface="Shadows Into Light Two"/>
              <a:buNone/>
              <a:defRPr sz="3000">
                <a:solidFill>
                  <a:srgbClr val="65677F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5677F"/>
              </a:buClr>
              <a:buSzPts val="3000"/>
              <a:buFont typeface="Shadows Into Light Two"/>
              <a:buNone/>
              <a:defRPr sz="3000">
                <a:solidFill>
                  <a:srgbClr val="65677F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428750"/>
            <a:ext cx="5984700" cy="31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93700">
              <a:spcBef>
                <a:spcPts val="600"/>
              </a:spcBef>
              <a:spcAft>
                <a:spcPts val="0"/>
              </a:spcAft>
              <a:buClr>
                <a:srgbClr val="FFA105"/>
              </a:buClr>
              <a:buSzPts val="2600"/>
              <a:buFont typeface="Chivo Light"/>
              <a:buChar char="༝"/>
              <a:defRPr sz="26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rgbClr val="CDCFE5"/>
              </a:buClr>
              <a:buSzPts val="2600"/>
              <a:buFont typeface="Chivo Light"/>
              <a:buChar char="○"/>
              <a:defRPr sz="26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rgbClr val="CDCFE5"/>
              </a:buClr>
              <a:buSzPts val="2600"/>
              <a:buFont typeface="Chivo Light"/>
              <a:buChar char="■"/>
              <a:defRPr sz="26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rgbClr val="CDCFE5"/>
              </a:buClr>
              <a:buSzPts val="2600"/>
              <a:buFont typeface="Chivo Light"/>
              <a:buChar char="●"/>
              <a:defRPr sz="26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rgbClr val="CDCFE5"/>
              </a:buClr>
              <a:buSzPts val="2600"/>
              <a:buFont typeface="Chivo Light"/>
              <a:buChar char="○"/>
              <a:defRPr sz="26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rgbClr val="CDCFE5"/>
              </a:buClr>
              <a:buSzPts val="2600"/>
              <a:buFont typeface="Chivo Light"/>
              <a:buChar char="■"/>
              <a:defRPr sz="26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rgbClr val="CDCFE5"/>
              </a:buClr>
              <a:buSzPts val="2600"/>
              <a:buFont typeface="Chivo Light"/>
              <a:buChar char="●"/>
              <a:defRPr sz="26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rgbClr val="CDCFE5"/>
              </a:buClr>
              <a:buSzPts val="2600"/>
              <a:buFont typeface="Chivo Light"/>
              <a:buChar char="○"/>
              <a:defRPr sz="26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rgbClr val="CDCFE5"/>
              </a:buClr>
              <a:buSzPts val="2600"/>
              <a:buFont typeface="Chivo Light"/>
              <a:buChar char="■"/>
              <a:defRPr sz="26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lvl="1" algn="r">
              <a:buNone/>
              <a:defRPr sz="13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lvl="2" algn="r">
              <a:buNone/>
              <a:defRPr sz="13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lvl="3" algn="r">
              <a:buNone/>
              <a:defRPr sz="13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lvl="4" algn="r">
              <a:buNone/>
              <a:defRPr sz="13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lvl="5" algn="r">
              <a:buNone/>
              <a:defRPr sz="13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lvl="6" algn="r">
              <a:buNone/>
              <a:defRPr sz="13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lvl="7" algn="r">
              <a:buNone/>
              <a:defRPr sz="13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lvl="8" algn="r">
              <a:buNone/>
              <a:defRPr sz="1300">
                <a:solidFill>
                  <a:srgbClr val="65677F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lak 3"/>
          <p:cNvSpPr/>
          <p:nvPr/>
        </p:nvSpPr>
        <p:spPr>
          <a:xfrm>
            <a:off x="1259632" y="1203598"/>
            <a:ext cx="4752528" cy="2520280"/>
          </a:xfrm>
          <a:prstGeom prst="cloud">
            <a:avLst/>
          </a:prstGeom>
          <a:solidFill>
            <a:schemeClr val="bg1"/>
          </a:solidFill>
          <a:ln>
            <a:solidFill>
              <a:srgbClr val="D8663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35" name="Google Shape;335;p14"/>
          <p:cNvSpPr txBox="1">
            <a:spLocks noGrp="1"/>
          </p:cNvSpPr>
          <p:nvPr>
            <p:ph type="ctrTitle"/>
          </p:nvPr>
        </p:nvSpPr>
        <p:spPr>
          <a:xfrm>
            <a:off x="1907704" y="1347614"/>
            <a:ext cx="4911824" cy="23834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hr-HR" sz="5400" dirty="0">
                <a:solidFill>
                  <a:srgbClr val="D86638"/>
                </a:solidFill>
              </a:rPr>
              <a:t>ODGUSTA</a:t>
            </a:r>
            <a:endParaRPr lang="hr-HR" sz="5400" i="1" dirty="0">
              <a:solidFill>
                <a:srgbClr val="D86638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broja slajd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p:sp>
        <p:nvSpPr>
          <p:cNvPr id="4" name="TekstniOkvir 3"/>
          <p:cNvSpPr txBox="1"/>
          <p:nvPr/>
        </p:nvSpPr>
        <p:spPr>
          <a:xfrm>
            <a:off x="571472" y="2357436"/>
            <a:ext cx="17859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Green </a:t>
            </a:r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Machine</a:t>
            </a:r>
            <a:endParaRPr lang="hr-HR" sz="2000" dirty="0">
              <a:solidFill>
                <a:srgbClr val="D8663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2357422" y="3143254"/>
            <a:ext cx="1714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White </a:t>
            </a:r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Lagoon</a:t>
            </a:r>
            <a:endParaRPr lang="hr-HR" sz="2000" dirty="0">
              <a:solidFill>
                <a:srgbClr val="D8663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4143372" y="3643320"/>
            <a:ext cx="1928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Summer</a:t>
            </a:r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Fantasy</a:t>
            </a:r>
            <a:endParaRPr lang="hr-HR" sz="2000" dirty="0">
              <a:solidFill>
                <a:srgbClr val="D8663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C:\Users\PC-6\Downloads\green machi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714362"/>
            <a:ext cx="1285884" cy="1531624"/>
          </a:xfrm>
          <a:prstGeom prst="rect">
            <a:avLst/>
          </a:prstGeom>
          <a:noFill/>
          <a:ln w="19050">
            <a:solidFill>
              <a:srgbClr val="D86638"/>
            </a:solidFill>
          </a:ln>
        </p:spPr>
      </p:pic>
      <p:pic>
        <p:nvPicPr>
          <p:cNvPr id="1025" name="Picture 1" descr="C:\Users\PC-6\Downloads\white lago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142990"/>
            <a:ext cx="1202824" cy="1808758"/>
          </a:xfrm>
          <a:prstGeom prst="rect">
            <a:avLst/>
          </a:prstGeom>
          <a:noFill/>
          <a:ln w="19050">
            <a:solidFill>
              <a:srgbClr val="D86638"/>
            </a:solidFill>
          </a:ln>
        </p:spPr>
      </p:pic>
      <p:pic>
        <p:nvPicPr>
          <p:cNvPr id="1026" name="Picture 2" descr="C:\Users\PC-6\Downloads\summer fantas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1571618"/>
            <a:ext cx="1406346" cy="1897161"/>
          </a:xfrm>
          <a:prstGeom prst="rect">
            <a:avLst/>
          </a:prstGeom>
          <a:noFill/>
          <a:ln w="19050">
            <a:solidFill>
              <a:srgbClr val="D86638"/>
            </a:solidFill>
          </a:ln>
        </p:spPr>
      </p:pic>
      <p:pic>
        <p:nvPicPr>
          <p:cNvPr id="2" name="Picture 2" descr="C:\Users\ETŠ-DU_01\Downloads\Kopija datoteke twisted wilde fruit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2000246"/>
            <a:ext cx="1428761" cy="1928826"/>
          </a:xfrm>
          <a:prstGeom prst="rect">
            <a:avLst/>
          </a:prstGeom>
          <a:noFill/>
          <a:ln w="19050">
            <a:solidFill>
              <a:srgbClr val="D86638"/>
            </a:solidFill>
          </a:ln>
        </p:spPr>
      </p:pic>
      <p:sp>
        <p:nvSpPr>
          <p:cNvPr id="10" name="TekstniOkvir 9"/>
          <p:cNvSpPr txBox="1"/>
          <p:nvPr/>
        </p:nvSpPr>
        <p:spPr>
          <a:xfrm>
            <a:off x="6000760" y="4071948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Twisted</a:t>
            </a:r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Wild</a:t>
            </a:r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Fruits</a:t>
            </a:r>
            <a:endParaRPr lang="hr-HR" sz="2000" dirty="0">
              <a:solidFill>
                <a:srgbClr val="D86638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2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62883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3200" dirty="0" err="1"/>
              <a:t>Orašasti</a:t>
            </a:r>
            <a:r>
              <a:rPr lang="hr-HR" sz="3200" dirty="0"/>
              <a:t> plodovi</a:t>
            </a:r>
            <a:endParaRPr sz="3200"/>
          </a:p>
        </p:txBody>
      </p:sp>
      <p:sp>
        <p:nvSpPr>
          <p:cNvPr id="396" name="Google Shape;396;p22"/>
          <p:cNvSpPr txBox="1">
            <a:spLocks noGrp="1"/>
          </p:cNvSpPr>
          <p:nvPr>
            <p:ph type="body" idx="1"/>
          </p:nvPr>
        </p:nvSpPr>
        <p:spPr>
          <a:xfrm>
            <a:off x="357158" y="1914900"/>
            <a:ext cx="2114536" cy="32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Bolero </a:t>
            </a:r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Mix</a:t>
            </a:r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 (500g)</a:t>
            </a:r>
            <a:endParaRPr sz="2000">
              <a:solidFill>
                <a:srgbClr val="D8663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7" name="Google Shape;397;p22"/>
          <p:cNvSpPr txBox="1">
            <a:spLocks noGrp="1"/>
          </p:cNvSpPr>
          <p:nvPr>
            <p:ph type="body" idx="2"/>
          </p:nvPr>
        </p:nvSpPr>
        <p:spPr>
          <a:xfrm>
            <a:off x="2643174" y="1914900"/>
            <a:ext cx="2071703" cy="32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Indigo </a:t>
            </a:r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Mix</a:t>
            </a:r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 (500g)</a:t>
            </a:r>
            <a:endParaRPr sz="2000">
              <a:solidFill>
                <a:srgbClr val="D8663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8" name="Google Shape;398;p22"/>
          <p:cNvSpPr txBox="1">
            <a:spLocks noGrp="1"/>
          </p:cNvSpPr>
          <p:nvPr>
            <p:ph type="body" idx="3"/>
          </p:nvPr>
        </p:nvSpPr>
        <p:spPr>
          <a:xfrm>
            <a:off x="4786314" y="1914900"/>
            <a:ext cx="2214578" cy="32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Healthy</a:t>
            </a:r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Mix</a:t>
            </a:r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 (500g)</a:t>
            </a:r>
            <a:endParaRPr sz="2000">
              <a:solidFill>
                <a:srgbClr val="D86638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pic>
        <p:nvPicPr>
          <p:cNvPr id="41985" name="Picture 1" descr="C:\Users\PC-6\Downloads\č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000378"/>
            <a:ext cx="1905000" cy="1266825"/>
          </a:xfrm>
          <a:prstGeom prst="rect">
            <a:avLst/>
          </a:prstGeom>
          <a:noFill/>
        </p:spPr>
      </p:pic>
      <p:pic>
        <p:nvPicPr>
          <p:cNvPr id="41986" name="Picture 2" descr="C:\Users\PC-6\Downloads\hbgh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143254"/>
            <a:ext cx="2071702" cy="1139436"/>
          </a:xfrm>
          <a:prstGeom prst="rect">
            <a:avLst/>
          </a:prstGeom>
          <a:noFill/>
        </p:spPr>
      </p:pic>
      <p:pic>
        <p:nvPicPr>
          <p:cNvPr id="41987" name="Picture 3" descr="C:\Users\PC-6\Downloads\ajolasf,masf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2857502"/>
            <a:ext cx="2052638" cy="13673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0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59847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Sušeno voće i Proteinske pločice</a:t>
            </a:r>
            <a:endParaRPr/>
          </a:p>
        </p:txBody>
      </p:sp>
      <p:sp>
        <p:nvSpPr>
          <p:cNvPr id="479" name="Google Shape;479;p3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sp>
        <p:nvSpPr>
          <p:cNvPr id="19" name="TekstniOkvir 18"/>
          <p:cNvSpPr txBox="1"/>
          <p:nvPr/>
        </p:nvSpPr>
        <p:spPr>
          <a:xfrm>
            <a:off x="357158" y="4214824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Bannana</a:t>
            </a:r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Chips</a:t>
            </a:r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 (250g</a:t>
            </a:r>
            <a:r>
              <a:rPr lang="hr-HR" dirty="0"/>
              <a:t>)</a:t>
            </a:r>
          </a:p>
        </p:txBody>
      </p:sp>
      <p:sp>
        <p:nvSpPr>
          <p:cNvPr id="20" name="TekstniOkvir 19"/>
          <p:cNvSpPr txBox="1"/>
          <p:nvPr/>
        </p:nvSpPr>
        <p:spPr>
          <a:xfrm>
            <a:off x="2500298" y="1714494"/>
            <a:ext cx="2928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Mješano</a:t>
            </a:r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 suho voće (250g)</a:t>
            </a:r>
          </a:p>
        </p:txBody>
      </p:sp>
      <p:sp>
        <p:nvSpPr>
          <p:cNvPr id="21" name="TekstniOkvir 20"/>
          <p:cNvSpPr txBox="1"/>
          <p:nvPr/>
        </p:nvSpPr>
        <p:spPr>
          <a:xfrm>
            <a:off x="5429256" y="4214824"/>
            <a:ext cx="1857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Berry Bar</a:t>
            </a:r>
          </a:p>
        </p:txBody>
      </p:sp>
      <p:pic>
        <p:nvPicPr>
          <p:cNvPr id="25601" name="Picture 1" descr="C:\Users\PC-6\Downloads\snacks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214560"/>
            <a:ext cx="1714512" cy="1959442"/>
          </a:xfrm>
          <a:prstGeom prst="rect">
            <a:avLst/>
          </a:prstGeom>
          <a:noFill/>
        </p:spPr>
      </p:pic>
      <p:pic>
        <p:nvPicPr>
          <p:cNvPr id="25602" name="Picture 2" descr="C:\Users\PC-6\Downloads\suho-mijesano-voce-1-kg-1321241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2357436"/>
            <a:ext cx="1885952" cy="1407748"/>
          </a:xfrm>
          <a:prstGeom prst="rect">
            <a:avLst/>
          </a:prstGeom>
          <a:noFill/>
        </p:spPr>
      </p:pic>
      <p:pic>
        <p:nvPicPr>
          <p:cNvPr id="25603" name="Picture 3" descr="C:\Users\PC-6\Downloads\banana chip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571750"/>
            <a:ext cx="2357454" cy="12619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2ED2D">
            <a:alpha val="73850"/>
          </a:srgbClr>
        </a:solidFill>
        <a:effectLst/>
      </p:bgPr>
    </p:bg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39"/>
          <p:cNvSpPr txBox="1">
            <a:spLocks noGrp="1"/>
          </p:cNvSpPr>
          <p:nvPr>
            <p:ph type="title" idx="4294967295"/>
          </p:nvPr>
        </p:nvSpPr>
        <p:spPr>
          <a:xfrm>
            <a:off x="457200" y="434575"/>
            <a:ext cx="59847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Cilj tvrtke</a:t>
            </a:r>
            <a:endParaRPr>
              <a:solidFill>
                <a:srgbClr val="65677F"/>
              </a:solidFill>
            </a:endParaRPr>
          </a:p>
        </p:txBody>
      </p:sp>
      <p:sp>
        <p:nvSpPr>
          <p:cNvPr id="574" name="Google Shape;574;p3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13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575" name="Google Shape;575;p39"/>
          <p:cNvSpPr/>
          <p:nvPr/>
        </p:nvSpPr>
        <p:spPr>
          <a:xfrm>
            <a:off x="1915425" y="1362740"/>
            <a:ext cx="615491" cy="963945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9"/>
          <p:cNvSpPr/>
          <p:nvPr/>
        </p:nvSpPr>
        <p:spPr>
          <a:xfrm>
            <a:off x="712575" y="1428149"/>
            <a:ext cx="785048" cy="706291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9"/>
          <p:cNvSpPr/>
          <p:nvPr/>
        </p:nvSpPr>
        <p:spPr>
          <a:xfrm>
            <a:off x="1756930" y="2613112"/>
            <a:ext cx="837106" cy="85580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9"/>
          <p:cNvSpPr/>
          <p:nvPr/>
        </p:nvSpPr>
        <p:spPr>
          <a:xfrm>
            <a:off x="4566055" y="2613105"/>
            <a:ext cx="855807" cy="640872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9"/>
          <p:cNvSpPr/>
          <p:nvPr/>
        </p:nvSpPr>
        <p:spPr>
          <a:xfrm>
            <a:off x="2744462" y="1406110"/>
            <a:ext cx="220297" cy="237680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39"/>
          <p:cNvSpPr/>
          <p:nvPr/>
        </p:nvSpPr>
        <p:spPr>
          <a:xfrm>
            <a:off x="3175959" y="1406109"/>
            <a:ext cx="287056" cy="735671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9"/>
          <p:cNvSpPr/>
          <p:nvPr/>
        </p:nvSpPr>
        <p:spPr>
          <a:xfrm>
            <a:off x="807909" y="2613092"/>
            <a:ext cx="502014" cy="771710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9"/>
          <p:cNvSpPr/>
          <p:nvPr/>
        </p:nvSpPr>
        <p:spPr>
          <a:xfrm>
            <a:off x="608124" y="3676393"/>
            <a:ext cx="777050" cy="85446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9"/>
          <p:cNvSpPr/>
          <p:nvPr/>
        </p:nvSpPr>
        <p:spPr>
          <a:xfrm>
            <a:off x="3862009" y="1480205"/>
            <a:ext cx="333797" cy="587474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39"/>
          <p:cNvSpPr/>
          <p:nvPr/>
        </p:nvSpPr>
        <p:spPr>
          <a:xfrm>
            <a:off x="4250067" y="3608704"/>
            <a:ext cx="979964" cy="879825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39"/>
          <p:cNvSpPr/>
          <p:nvPr/>
        </p:nvSpPr>
        <p:spPr>
          <a:xfrm>
            <a:off x="1816335" y="3898825"/>
            <a:ext cx="718289" cy="783708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39"/>
          <p:cNvSpPr/>
          <p:nvPr/>
        </p:nvSpPr>
        <p:spPr>
          <a:xfrm>
            <a:off x="4598721" y="1513579"/>
            <a:ext cx="484654" cy="568773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39"/>
          <p:cNvSpPr/>
          <p:nvPr/>
        </p:nvSpPr>
        <p:spPr>
          <a:xfrm>
            <a:off x="3610364" y="2453566"/>
            <a:ext cx="611492" cy="959946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39"/>
          <p:cNvSpPr/>
          <p:nvPr/>
        </p:nvSpPr>
        <p:spPr>
          <a:xfrm>
            <a:off x="2965776" y="3991855"/>
            <a:ext cx="853148" cy="496674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39"/>
          <p:cNvSpPr/>
          <p:nvPr/>
        </p:nvSpPr>
        <p:spPr>
          <a:xfrm>
            <a:off x="2909412" y="2824042"/>
            <a:ext cx="457954" cy="34981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6567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TekstniOkvir 18"/>
          <p:cNvSpPr txBox="1"/>
          <p:nvPr/>
        </p:nvSpPr>
        <p:spPr>
          <a:xfrm>
            <a:off x="5572132" y="1357304"/>
            <a:ext cx="22145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Cilj naše tvrtke je uvesti zdravu prehranu u stresno uredsko okruženje i oraspoložiti naše potrošače rapsodijom okusa i širokom paletom boja naših proizvoda</a:t>
            </a:r>
          </a:p>
        </p:txBody>
      </p:sp>
      <p:pic>
        <p:nvPicPr>
          <p:cNvPr id="7170" name="Picture 2" descr="Related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357304"/>
            <a:ext cx="4857784" cy="3357586"/>
          </a:xfrm>
          <a:prstGeom prst="rect">
            <a:avLst/>
          </a:prstGeom>
          <a:noFill/>
          <a:ln w="28575">
            <a:solidFill>
              <a:srgbClr val="D86638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broja slajd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 lang="en"/>
          </a:p>
        </p:txBody>
      </p:sp>
      <p:pic>
        <p:nvPicPr>
          <p:cNvPr id="2050" name="Picture 2" descr="https://scontent.fbud2-1.fna.fbcdn.net/v/t1.15752-9/56786101_569649213546855_8694002130618417152_n.jpg?_nc_cat=108&amp;_nc_ht=scontent.fbud2-1.fna&amp;oh=2fdcf5e5fc99c4005749f1d2ceb22d8d&amp;oe=5D4345C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9" y="928676"/>
            <a:ext cx="3286148" cy="3359649"/>
          </a:xfrm>
          <a:prstGeom prst="rect">
            <a:avLst/>
          </a:prstGeom>
          <a:noFill/>
          <a:ln w="19050">
            <a:solidFill>
              <a:srgbClr val="D86638"/>
            </a:solidFill>
          </a:ln>
        </p:spPr>
      </p:pic>
      <p:pic>
        <p:nvPicPr>
          <p:cNvPr id="2051" name="Picture 3" descr="C:\Users\ETŠ-DU_01\Downloads\IMG_20190412_171114__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928676"/>
            <a:ext cx="2385792" cy="3416400"/>
          </a:xfrm>
          <a:prstGeom prst="rect">
            <a:avLst/>
          </a:prstGeom>
          <a:noFill/>
          <a:ln w="19050">
            <a:solidFill>
              <a:srgbClr val="D86638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teksta 1"/>
          <p:cNvSpPr>
            <a:spLocks noGrp="1"/>
          </p:cNvSpPr>
          <p:nvPr>
            <p:ph type="body" idx="1"/>
          </p:nvPr>
        </p:nvSpPr>
        <p:spPr>
          <a:xfrm>
            <a:off x="1928794" y="1071552"/>
            <a:ext cx="4968600" cy="3032400"/>
          </a:xfrm>
        </p:spPr>
        <p:txBody>
          <a:bodyPr/>
          <a:lstStyle/>
          <a:p>
            <a:pPr>
              <a:buNone/>
            </a:pPr>
            <a:r>
              <a:rPr lang="hr-HR" dirty="0"/>
              <a:t>  HVALA NA PAŽNJI!</a:t>
            </a:r>
          </a:p>
          <a:p>
            <a:endParaRPr lang="hr-HR" dirty="0"/>
          </a:p>
          <a:p>
            <a:pPr>
              <a:buNone/>
            </a:pPr>
            <a:r>
              <a:rPr lang="hr-HR" i="1" dirty="0">
                <a:solidFill>
                  <a:srgbClr val="D86638"/>
                </a:solidFill>
              </a:rPr>
              <a:t>Proizvodi zdravi, odabir su pravi</a:t>
            </a:r>
          </a:p>
          <a:p>
            <a:pPr>
              <a:buNone/>
            </a:pPr>
            <a:endParaRPr lang="hr-HR" i="1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15</a:t>
            </a:fld>
            <a:endParaRPr lang="en"/>
          </a:p>
        </p:txBody>
      </p:sp>
      <p:sp>
        <p:nvSpPr>
          <p:cNvPr id="4" name="TekstniOkvir 3"/>
          <p:cNvSpPr txBox="1"/>
          <p:nvPr/>
        </p:nvSpPr>
        <p:spPr>
          <a:xfrm>
            <a:off x="2786050" y="3643320"/>
            <a:ext cx="3857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https://odgusta.wixsite.com/odgusta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5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6405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>
                <a:solidFill>
                  <a:srgbClr val="D86638"/>
                </a:solidFill>
              </a:rPr>
              <a:t>ODGUSTA</a:t>
            </a:r>
            <a:endParaRPr dirty="0">
              <a:solidFill>
                <a:srgbClr val="D86638"/>
              </a:solidFill>
            </a:endParaRPr>
          </a:p>
        </p:txBody>
      </p:sp>
      <p:sp>
        <p:nvSpPr>
          <p:cNvPr id="342" name="Google Shape;342;p15"/>
          <p:cNvSpPr txBox="1">
            <a:spLocks noGrp="1"/>
          </p:cNvSpPr>
          <p:nvPr>
            <p:ph type="body" idx="1"/>
          </p:nvPr>
        </p:nvSpPr>
        <p:spPr>
          <a:xfrm>
            <a:off x="457200" y="1347614"/>
            <a:ext cx="3106688" cy="33212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1800" dirty="0">
                <a:solidFill>
                  <a:srgbClr val="D86638"/>
                </a:solidFill>
              </a:rPr>
              <a:t>Prodaja </a:t>
            </a:r>
            <a:r>
              <a:rPr lang="hr-HR" sz="1800" dirty="0" err="1">
                <a:solidFill>
                  <a:srgbClr val="D86638"/>
                </a:solidFill>
              </a:rPr>
              <a:t>smoothie</a:t>
            </a:r>
            <a:r>
              <a:rPr lang="hr-HR" sz="1800" dirty="0">
                <a:solidFill>
                  <a:srgbClr val="D86638"/>
                </a:solidFill>
              </a:rPr>
              <a:t>-a,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hr-HR" sz="1800" dirty="0">
                <a:solidFill>
                  <a:srgbClr val="D86638"/>
                </a:solidFill>
              </a:rPr>
              <a:t>sušenog voća i </a:t>
            </a:r>
            <a:r>
              <a:rPr lang="hr-HR" sz="1800" dirty="0" err="1">
                <a:solidFill>
                  <a:srgbClr val="D86638"/>
                </a:solidFill>
              </a:rPr>
              <a:t>orašastih</a:t>
            </a:r>
            <a:r>
              <a:rPr lang="hr-HR" sz="1800" dirty="0">
                <a:solidFill>
                  <a:srgbClr val="D86638"/>
                </a:solidFill>
              </a:rPr>
              <a:t> plodova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hr-HR" sz="1800" b="1" dirty="0">
              <a:solidFill>
                <a:srgbClr val="D86638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hr-HR" sz="1800" b="1" dirty="0">
              <a:solidFill>
                <a:srgbClr val="D86638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hr-HR" sz="1800" b="1" dirty="0">
              <a:solidFill>
                <a:srgbClr val="D86638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hr-HR" sz="1800" b="1" dirty="0">
              <a:solidFill>
                <a:srgbClr val="D86638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hr-HR" sz="1800" b="1" dirty="0">
              <a:solidFill>
                <a:srgbClr val="D86638"/>
              </a:solidFill>
            </a:endParaRPr>
          </a:p>
        </p:txBody>
      </p:sp>
      <p:sp>
        <p:nvSpPr>
          <p:cNvPr id="344" name="Google Shape;34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/>
          </a:p>
        </p:txBody>
      </p:sp>
      <p:pic>
        <p:nvPicPr>
          <p:cNvPr id="9" name="Slika 8" descr="FB_IMG_150910094420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1203598"/>
            <a:ext cx="3382179" cy="2933360"/>
          </a:xfrm>
          <a:prstGeom prst="rect">
            <a:avLst/>
          </a:prstGeom>
        </p:spPr>
      </p:pic>
      <p:sp>
        <p:nvSpPr>
          <p:cNvPr id="10" name="TekstniOkvir 9"/>
          <p:cNvSpPr txBox="1"/>
          <p:nvPr/>
        </p:nvSpPr>
        <p:spPr>
          <a:xfrm>
            <a:off x="500034" y="3286130"/>
            <a:ext cx="273630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600"/>
              </a:spcBef>
              <a:buClr>
                <a:schemeClr val="dk1"/>
              </a:buClr>
              <a:buSzPts val="1100"/>
            </a:pPr>
            <a:r>
              <a:rPr lang="hr-HR" b="1" dirty="0">
                <a:solidFill>
                  <a:srgbClr val="D86638"/>
                </a:solidFill>
              </a:rPr>
              <a:t>EKONOMSKA I TRGOVAČKA ŠKOLA DUBROVNIK</a:t>
            </a:r>
          </a:p>
          <a:p>
            <a:pPr lvl="0">
              <a:spcBef>
                <a:spcPts val="600"/>
              </a:spcBef>
              <a:buClr>
                <a:schemeClr val="dk1"/>
              </a:buClr>
              <a:buSzPts val="1100"/>
            </a:pPr>
            <a:r>
              <a:rPr lang="hr-HR" b="1" dirty="0">
                <a:solidFill>
                  <a:srgbClr val="D86638"/>
                </a:solidFill>
              </a:rPr>
              <a:t>IVA VOJNOVIĆA 12a,  20000 DUBROVNIK</a:t>
            </a:r>
            <a:endParaRPr lang="hr-HR" dirty="0">
              <a:solidFill>
                <a:srgbClr val="D86638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1"/>
          <p:cNvSpPr txBox="1">
            <a:spLocks noGrp="1"/>
          </p:cNvSpPr>
          <p:nvPr>
            <p:ph type="body" idx="1"/>
          </p:nvPr>
        </p:nvSpPr>
        <p:spPr>
          <a:xfrm>
            <a:off x="457200" y="1430050"/>
            <a:ext cx="3167700" cy="32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Vježbenička tvrtka Ekonomske i trgovačke škole Dubrovnik</a:t>
            </a:r>
          </a:p>
          <a:p>
            <a:endParaRPr lang="hr-H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Osnovani smo u listopadu 2017.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8" name="Google Shape;388;p21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64056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O nama</a:t>
            </a:r>
            <a:endParaRPr dirty="0"/>
          </a:p>
        </p:txBody>
      </p:sp>
      <p:sp>
        <p:nvSpPr>
          <p:cNvPr id="389" name="Google Shape;389;p21"/>
          <p:cNvSpPr txBox="1">
            <a:spLocks noGrp="1"/>
          </p:cNvSpPr>
          <p:nvPr>
            <p:ph type="body" idx="2"/>
          </p:nvPr>
        </p:nvSpPr>
        <p:spPr>
          <a:xfrm>
            <a:off x="3347864" y="1419622"/>
            <a:ext cx="3167700" cy="32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Bavimo se prodajom </a:t>
            </a:r>
            <a:r>
              <a:rPr lang="hr-HR" sz="2000" dirty="0" err="1">
                <a:latin typeface="Times New Roman" pitchFamily="18" charset="0"/>
                <a:cs typeface="Times New Roman" pitchFamily="18" charset="0"/>
              </a:rPr>
              <a:t>smoothiea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, sušenog voća i </a:t>
            </a:r>
            <a:r>
              <a:rPr lang="hr-HR" sz="2000" dirty="0" err="1">
                <a:latin typeface="Times New Roman" pitchFamily="18" charset="0"/>
                <a:cs typeface="Times New Roman" pitchFamily="18" charset="0"/>
              </a:rPr>
              <a:t>orašastih</a:t>
            </a:r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 plodova</a:t>
            </a:r>
          </a:p>
          <a:p>
            <a:endParaRPr lang="hr-H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Brojimo 12 zaposlenika</a:t>
            </a:r>
          </a:p>
          <a:p>
            <a:endParaRPr lang="hr-H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000" dirty="0">
                <a:latin typeface="Times New Roman" pitchFamily="18" charset="0"/>
                <a:cs typeface="Times New Roman" pitchFamily="18" charset="0"/>
              </a:rPr>
              <a:t> Tržište poslovanja : Vježbeničke tvrtke u Hrvatskoj i šire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000" dirty="0"/>
          </a:p>
        </p:txBody>
      </p:sp>
      <p:sp>
        <p:nvSpPr>
          <p:cNvPr id="390" name="Google Shape;390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/>
          </a:p>
        </p:txBody>
      </p:sp>
      <p:pic>
        <p:nvPicPr>
          <p:cNvPr id="6" name="Rezervirano mjesto sadržaja 4" descr="30742601_1690179937741923_6367450700363857920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843558"/>
            <a:ext cx="4017370" cy="334617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D86638"/>
            </a:solidFill>
            <a:miter lim="800000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0"/>
          <p:cNvSpPr/>
          <p:nvPr/>
        </p:nvSpPr>
        <p:spPr>
          <a:xfrm rot="2487194">
            <a:off x="870803" y="970272"/>
            <a:ext cx="250559" cy="22538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381" name="Google Shape;381;p2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>
              <a:solidFill>
                <a:srgbClr val="FFFFFF"/>
              </a:solidFill>
            </a:endParaRPr>
          </a:p>
        </p:txBody>
      </p:sp>
      <p:graphicFrame>
        <p:nvGraphicFramePr>
          <p:cNvPr id="9" name="Rezervirano mjesto sadržaja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2169099"/>
              </p:ext>
            </p:extLst>
          </p:nvPr>
        </p:nvGraphicFramePr>
        <p:xfrm>
          <a:off x="1187624" y="987574"/>
          <a:ext cx="6669384" cy="3723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broja slajd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VIZIJA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Postati dominantna tvrtka u našoj djelatnosti te svojim radom i trudom izgraditi imidž i zadovoljiti želje i potrebe svojih cijenjenih klijenata.</a:t>
            </a:r>
          </a:p>
          <a:p>
            <a:endParaRPr lang="hr-HR" dirty="0"/>
          </a:p>
        </p:txBody>
      </p:sp>
      <p:pic>
        <p:nvPicPr>
          <p:cNvPr id="1026" name="Picture 2" descr="Image result for vizij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2551212"/>
            <a:ext cx="5184576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broja slajda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MISIJA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2000" i="1" dirty="0">
                <a:latin typeface="Times New Roman" pitchFamily="18" charset="0"/>
                <a:cs typeface="Times New Roman" pitchFamily="18" charset="0"/>
              </a:rPr>
              <a:t>Jedinstvenošću naše ponude i nesvakidašnjim pristupom plasiranju proizvoda privući nove i zadržati stare klijente. </a:t>
            </a:r>
          </a:p>
          <a:p>
            <a:endParaRPr lang="hr-H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754" name="Picture 2" descr="Image result for miss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99742"/>
            <a:ext cx="6984776" cy="40715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8"/>
          <p:cNvSpPr txBox="1">
            <a:spLocks noGrp="1"/>
          </p:cNvSpPr>
          <p:nvPr>
            <p:ph type="ctrTitle"/>
          </p:nvPr>
        </p:nvSpPr>
        <p:spPr>
          <a:xfrm>
            <a:off x="1259632" y="1059582"/>
            <a:ext cx="5254352" cy="168356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A105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ASORTIMAN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sp>
        <p:nvSpPr>
          <p:cNvPr id="5" name="TekstniOkvir 4"/>
          <p:cNvSpPr txBox="1"/>
          <p:nvPr/>
        </p:nvSpPr>
        <p:spPr>
          <a:xfrm>
            <a:off x="1285852" y="3929072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Life`s A </a:t>
            </a:r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Peach</a:t>
            </a:r>
            <a:endParaRPr lang="hr-HR" sz="2000" dirty="0">
              <a:solidFill>
                <a:srgbClr val="D8663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4" name="AutoShape 2" descr="LifeÂ´s A Pea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9156" name="AutoShape 4" descr="LifeÂ´s A Pea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9158" name="AutoShape 6" descr="LifeÂ´s A Pea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9160" name="AutoShape 8" descr="https://static.wixstatic.com/media/c73eb8_cc780c1612234c14ae7dc65de35157f7~mv2.jpg/v1/fill/w_996,h_662,al_c,q_85,usm_0.66_1.00_0.01/c73eb8_cc780c1612234c14ae7dc65de35157f7~mv2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49162" name="AutoShape 10" descr="Image result for peach smooth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9" name="TekstniOkvir 8"/>
          <p:cNvSpPr txBox="1"/>
          <p:nvPr/>
        </p:nvSpPr>
        <p:spPr>
          <a:xfrm>
            <a:off x="1285852" y="928676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>
                <a:solidFill>
                  <a:schemeClr val="bg1">
                    <a:lumMod val="50000"/>
                  </a:schemeClr>
                </a:solidFill>
                <a:latin typeface="Shadows Into Light Two" charset="0"/>
              </a:rPr>
              <a:t>SMOOTHIES</a:t>
            </a:r>
          </a:p>
        </p:txBody>
      </p:sp>
      <p:sp>
        <p:nvSpPr>
          <p:cNvPr id="10" name="TekstniOkvir 9"/>
          <p:cNvSpPr txBox="1"/>
          <p:nvPr/>
        </p:nvSpPr>
        <p:spPr>
          <a:xfrm>
            <a:off x="3571868" y="3429006"/>
            <a:ext cx="1500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Berry </a:t>
            </a:r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Boost</a:t>
            </a:r>
            <a:endParaRPr lang="hr-HR" sz="2000" dirty="0">
              <a:solidFill>
                <a:srgbClr val="D8663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5643570" y="3000378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Exotic</a:t>
            </a:r>
            <a:r>
              <a:rPr lang="hr-HR" sz="2000" dirty="0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000" dirty="0" err="1">
                <a:solidFill>
                  <a:srgbClr val="D86638"/>
                </a:solidFill>
                <a:latin typeface="Times New Roman" pitchFamily="18" charset="0"/>
                <a:cs typeface="Times New Roman" pitchFamily="18" charset="0"/>
              </a:rPr>
              <a:t>Pleasure</a:t>
            </a:r>
            <a:endParaRPr lang="hr-HR" sz="2000" dirty="0">
              <a:solidFill>
                <a:srgbClr val="D8663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3" name="Picture 1" descr="C:\Users\PC-6\Downloads\berry boo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2000246"/>
            <a:ext cx="1857388" cy="1390648"/>
          </a:xfrm>
          <a:prstGeom prst="rect">
            <a:avLst/>
          </a:prstGeom>
          <a:noFill/>
          <a:ln w="19050">
            <a:solidFill>
              <a:srgbClr val="D86638"/>
            </a:solidFill>
          </a:ln>
        </p:spPr>
      </p:pic>
      <p:pic>
        <p:nvPicPr>
          <p:cNvPr id="44034" name="Picture 2" descr="C:\Users\PC-6\Downloads\peach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2500312"/>
            <a:ext cx="1857388" cy="1362085"/>
          </a:xfrm>
          <a:prstGeom prst="rect">
            <a:avLst/>
          </a:prstGeom>
          <a:noFill/>
          <a:ln w="19050">
            <a:solidFill>
              <a:srgbClr val="D86638"/>
            </a:solidFill>
          </a:ln>
        </p:spPr>
      </p:pic>
      <p:pic>
        <p:nvPicPr>
          <p:cNvPr id="44036" name="Picture 4" descr="C:\Users\PC-6\Downloads\exotic pleasur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1285866"/>
            <a:ext cx="1285884" cy="1714847"/>
          </a:xfrm>
          <a:prstGeom prst="rect">
            <a:avLst/>
          </a:prstGeom>
          <a:noFill/>
          <a:ln w="19050">
            <a:solidFill>
              <a:srgbClr val="D86638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umerle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260</Words>
  <Application>Microsoft Office PowerPoint</Application>
  <PresentationFormat>On-screen Show (16:9)</PresentationFormat>
  <Paragraphs>76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Chivo Light</vt:lpstr>
      <vt:lpstr>Chivo</vt:lpstr>
      <vt:lpstr>Shadows Into Light Two</vt:lpstr>
      <vt:lpstr>Times New Roman</vt:lpstr>
      <vt:lpstr>Arial</vt:lpstr>
      <vt:lpstr>Aumerle template</vt:lpstr>
      <vt:lpstr>ODGUSTA</vt:lpstr>
      <vt:lpstr>ODGUSTA</vt:lpstr>
      <vt:lpstr>O nama</vt:lpstr>
      <vt:lpstr>PowerPoint Presentation</vt:lpstr>
      <vt:lpstr>PowerPoint Presentation</vt:lpstr>
      <vt:lpstr>VIZIJA</vt:lpstr>
      <vt:lpstr>MISIJA</vt:lpstr>
      <vt:lpstr> ASORTIMAN</vt:lpstr>
      <vt:lpstr>PowerPoint Presentation</vt:lpstr>
      <vt:lpstr>PowerPoint Presentation</vt:lpstr>
      <vt:lpstr>Orašasti plodovi</vt:lpstr>
      <vt:lpstr>Sušeno voće i Proteinske pločice</vt:lpstr>
      <vt:lpstr>Cilj tvrtke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ODGUSTA</dc:title>
  <dc:creator>Učenik</dc:creator>
  <cp:lastModifiedBy>Josip</cp:lastModifiedBy>
  <cp:revision>16</cp:revision>
  <dcterms:modified xsi:type="dcterms:W3CDTF">2019-05-03T08:25:43Z</dcterms:modified>
</cp:coreProperties>
</file>