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8288000" cy="10274300"/>
  <p:notesSz cx="18288000" cy="10274300"/>
  <p:embeddedFontLst>
    <p:embeddedFont>
      <p:font typeface="GSFIAH+Now-Regular" panose="020B0604020202020204" charset="-18"/>
      <p:regular r:id="rId23"/>
    </p:embeddedFont>
    <p:embeddedFont>
      <p:font typeface="OIAWWW+Now-Regular" panose="020B0604020202020204" charset="-18"/>
      <p:regular r:id="rId24"/>
    </p:embeddedFont>
    <p:embeddedFont>
      <p:font typeface="RKJPJR+Raleway" panose="020B0604020202020204" charset="-18"/>
      <p:regular r:id="rId25"/>
    </p:embeddedFont>
    <p:embeddedFont>
      <p:font typeface="CNAGBP+Now-Regular" panose="020B0604020202020204" charset="-18"/>
      <p:regular r:id="rId26"/>
    </p:embeddedFont>
    <p:embeddedFont>
      <p:font typeface="CIEKSH+Raleway" panose="020B0604020202020204" charset="-18"/>
      <p:regular r:id="rId27"/>
    </p:embeddedFont>
    <p:embeddedFont>
      <p:font typeface="RBWWUE+Raleway" panose="020B0604020202020204" charset="-18"/>
      <p:regular r:id="rId28"/>
    </p:embeddedFont>
    <p:embeddedFont>
      <p:font typeface="FFJRVN+Raleway" panose="020B0604020202020204" charset="-18"/>
      <p:regular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QCEBAK+Now-Regular" panose="020B0604020202020204" charset="-18"/>
      <p:regular r:id="rId34"/>
    </p:embeddedFont>
  </p:embeddedFontLst>
  <p:custDataLst>
    <p:tags r:id="rId35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61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0" d="100"/>
          <a:sy n="10" d="100"/>
        </p:scale>
        <p:origin x="-102" y="-26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tags" Target="tags/tag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</p:spPr>
        <p:txBody>
          <a:bodyPr/>
          <a:lstStyle/>
          <a:p>
            <a:r>
              <a:rPr lang="en-US" noProof="0"/>
              <a:t>Title</a:t>
            </a:r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</p:spPr>
        <p:txBody>
          <a:bodyPr/>
          <a:lstStyle/>
          <a:p>
            <a:pPr lvl="0"/>
            <a:r>
              <a:rPr lang="en-US" noProof="0"/>
              <a:t>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Holder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5" name="Holder 5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9DF6BC7-0156-4A1D-A13B-57FAF87F8C29}" type="datetime1">
              <a:rPr lang="en-US" altLang="sr-Latn-RS"/>
              <a:pPr>
                <a:defRPr/>
              </a:pPr>
              <a:t>4/11/2023</a:t>
            </a:fld>
            <a:endParaRPr lang="en-US" altLang="sr-Latn-R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34DB0F-0151-47B5-B48D-A90A70D794C0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5323284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Holder 2"/>
          <p:cNvSpPr>
            <a:spLocks noGrp="1" noChangeArrowheads="1"/>
          </p:cNvSpPr>
          <p:nvPr>
            <p:ph type="title"/>
          </p:nvPr>
        </p:nvSpPr>
        <p:spPr bwMode="auto">
          <a:xfrm>
            <a:off x="377825" y="427038"/>
            <a:ext cx="6797675" cy="171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sr-Latn-RS" altLang="sr-Latn-RS" smtClean="0"/>
          </a:p>
        </p:txBody>
      </p:sp>
      <p:sp>
        <p:nvSpPr>
          <p:cNvPr id="1027" name="Holder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77825" y="2459038"/>
            <a:ext cx="6797675" cy="705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sr-Latn-RS" altLang="sr-Latn-RS" smtClean="0"/>
          </a:p>
        </p:txBody>
      </p:sp>
      <p:sp>
        <p:nvSpPr>
          <p:cNvPr id="1028" name="Holder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68575" y="9944100"/>
            <a:ext cx="2417763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1" hangingPunct="1">
              <a:buSzPct val="100000"/>
              <a:buFont typeface="Calibri" panose="020F0502020204030204" pitchFamily="34" charset="0"/>
              <a:buNone/>
              <a:defRPr smtClean="0">
                <a:cs typeface="+mn-cs"/>
              </a:defRPr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1029" name="Holder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77825" y="9944100"/>
            <a:ext cx="1736725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1" hangingPunct="1">
              <a:buSzPct val="100000"/>
              <a:buFont typeface="Calibri" panose="020F0502020204030204" pitchFamily="34" charset="0"/>
              <a:buNone/>
              <a:defRPr smtClean="0">
                <a:cs typeface="+mn-cs"/>
              </a:defRPr>
            </a:lvl1pPr>
          </a:lstStyle>
          <a:p>
            <a:pPr>
              <a:defRPr/>
            </a:pPr>
            <a:fld id="{805A2420-FE1D-421A-90FC-8CB37379E84A}" type="datetime1">
              <a:rPr lang="en-US" altLang="sr-Latn-RS"/>
              <a:pPr>
                <a:defRPr/>
              </a:pPr>
              <a:t>4/11/2023</a:t>
            </a:fld>
            <a:endParaRPr lang="en-US" altLang="sr-Latn-R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38775" y="9944100"/>
            <a:ext cx="1736725" cy="53498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>
            <a:spAutoFit/>
          </a:bodyPr>
          <a:lstStyle>
            <a:lvl1pPr algn="r" eaLnBrk="0" fontAlgn="auto" hangingPunct="0">
              <a:buSzTx/>
              <a:buFontTx/>
              <a:buNone/>
              <a:def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898989"/>
                </a:solidFill>
                <a:latin typeface="Arial"/>
                <a:cs typeface="+mn-cs"/>
                <a:sym typeface="Wingdings"/>
              </a:defRPr>
            </a:lvl1pPr>
          </a:lstStyle>
          <a:p>
            <a:pPr>
              <a:defRPr/>
            </a:pPr>
            <a:fld id="{A8467D72-B35E-4D09-A36C-87C3089FB14F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cs typeface="Arial" panose="020B0604020202020204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cs typeface="Arial" panose="020B0604020202020204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cs typeface="Arial" panose="020B0604020202020204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cs typeface="Arial" panose="020B0604020202020204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cs typeface="Arial" panose="020B0604020202020204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image" Target="../media/image10.jpe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3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47.xml"/><Relationship Id="rId13" Type="http://schemas.openxmlformats.org/officeDocument/2006/relationships/image" Target="../media/image12.jpeg"/><Relationship Id="rId3" Type="http://schemas.openxmlformats.org/officeDocument/2006/relationships/tags" Target="../tags/tag42.xml"/><Relationship Id="rId7" Type="http://schemas.openxmlformats.org/officeDocument/2006/relationships/tags" Target="../tags/tag46.xml"/><Relationship Id="rId12" Type="http://schemas.openxmlformats.org/officeDocument/2006/relationships/slideLayout" Target="../slideLayouts/slideLayout1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5" Type="http://schemas.openxmlformats.org/officeDocument/2006/relationships/tags" Target="../tags/tag44.xml"/><Relationship Id="rId10" Type="http://schemas.openxmlformats.org/officeDocument/2006/relationships/tags" Target="../tags/tag49.xml"/><Relationship Id="rId4" Type="http://schemas.openxmlformats.org/officeDocument/2006/relationships/tags" Target="../tags/tag43.xml"/><Relationship Id="rId9" Type="http://schemas.openxmlformats.org/officeDocument/2006/relationships/tags" Target="../tags/tag4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image" Target="../media/image13.jpe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5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7" Type="http://schemas.openxmlformats.org/officeDocument/2006/relationships/image" Target="../media/image14.jpeg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59.xml"/><Relationship Id="rId4" Type="http://schemas.openxmlformats.org/officeDocument/2006/relationships/tags" Target="../tags/tag5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67.xml"/><Relationship Id="rId3" Type="http://schemas.openxmlformats.org/officeDocument/2006/relationships/tags" Target="../tags/tag62.xml"/><Relationship Id="rId7" Type="http://schemas.openxmlformats.org/officeDocument/2006/relationships/tags" Target="../tags/tag66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tags" Target="../tags/tag65.xml"/><Relationship Id="rId11" Type="http://schemas.openxmlformats.org/officeDocument/2006/relationships/image" Target="../media/image15.jpeg"/><Relationship Id="rId5" Type="http://schemas.openxmlformats.org/officeDocument/2006/relationships/tags" Target="../tags/tag64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63.xml"/><Relationship Id="rId9" Type="http://schemas.openxmlformats.org/officeDocument/2006/relationships/tags" Target="../tags/tag6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image" Target="../media/image16.jpe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7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80.xml"/><Relationship Id="rId13" Type="http://schemas.openxmlformats.org/officeDocument/2006/relationships/tags" Target="../tags/tag85.xml"/><Relationship Id="rId3" Type="http://schemas.openxmlformats.org/officeDocument/2006/relationships/tags" Target="../tags/tag75.xml"/><Relationship Id="rId7" Type="http://schemas.openxmlformats.org/officeDocument/2006/relationships/tags" Target="../tags/tag79.xml"/><Relationship Id="rId12" Type="http://schemas.openxmlformats.org/officeDocument/2006/relationships/tags" Target="../tags/tag84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tags" Target="../tags/tag78.xml"/><Relationship Id="rId11" Type="http://schemas.openxmlformats.org/officeDocument/2006/relationships/tags" Target="../tags/tag83.xml"/><Relationship Id="rId5" Type="http://schemas.openxmlformats.org/officeDocument/2006/relationships/tags" Target="../tags/tag77.xml"/><Relationship Id="rId15" Type="http://schemas.openxmlformats.org/officeDocument/2006/relationships/image" Target="../media/image17.jpeg"/><Relationship Id="rId10" Type="http://schemas.openxmlformats.org/officeDocument/2006/relationships/tags" Target="../tags/tag82.xml"/><Relationship Id="rId4" Type="http://schemas.openxmlformats.org/officeDocument/2006/relationships/tags" Target="../tags/tag76.xml"/><Relationship Id="rId9" Type="http://schemas.openxmlformats.org/officeDocument/2006/relationships/tags" Target="../tags/tag81.xml"/><Relationship Id="rId14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93.xml"/><Relationship Id="rId13" Type="http://schemas.openxmlformats.org/officeDocument/2006/relationships/tags" Target="../tags/tag98.xml"/><Relationship Id="rId3" Type="http://schemas.openxmlformats.org/officeDocument/2006/relationships/tags" Target="../tags/tag88.xml"/><Relationship Id="rId7" Type="http://schemas.openxmlformats.org/officeDocument/2006/relationships/tags" Target="../tags/tag92.xml"/><Relationship Id="rId12" Type="http://schemas.openxmlformats.org/officeDocument/2006/relationships/tags" Target="../tags/tag97.xml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6" Type="http://schemas.openxmlformats.org/officeDocument/2006/relationships/tags" Target="../tags/tag91.xml"/><Relationship Id="rId11" Type="http://schemas.openxmlformats.org/officeDocument/2006/relationships/tags" Target="../tags/tag96.xml"/><Relationship Id="rId5" Type="http://schemas.openxmlformats.org/officeDocument/2006/relationships/tags" Target="../tags/tag90.xml"/><Relationship Id="rId15" Type="http://schemas.openxmlformats.org/officeDocument/2006/relationships/image" Target="../media/image18.jpeg"/><Relationship Id="rId10" Type="http://schemas.openxmlformats.org/officeDocument/2006/relationships/tags" Target="../tags/tag95.xml"/><Relationship Id="rId4" Type="http://schemas.openxmlformats.org/officeDocument/2006/relationships/tags" Target="../tags/tag89.xml"/><Relationship Id="rId9" Type="http://schemas.openxmlformats.org/officeDocument/2006/relationships/tags" Target="../tags/tag94.xml"/><Relationship Id="rId14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101.xml"/><Relationship Id="rId2" Type="http://schemas.openxmlformats.org/officeDocument/2006/relationships/tags" Target="../tags/tag100.xml"/><Relationship Id="rId1" Type="http://schemas.openxmlformats.org/officeDocument/2006/relationships/tags" Target="../tags/tag99.xml"/><Relationship Id="rId6" Type="http://schemas.openxmlformats.org/officeDocument/2006/relationships/image" Target="../media/image19.jpe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0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6.xml"/><Relationship Id="rId7" Type="http://schemas.openxmlformats.org/officeDocument/2006/relationships/tags" Target="../tags/tag10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tags" Target="../tags/tag9.xml"/><Relationship Id="rId5" Type="http://schemas.openxmlformats.org/officeDocument/2006/relationships/tags" Target="../tags/tag8.xml"/><Relationship Id="rId4" Type="http://schemas.openxmlformats.org/officeDocument/2006/relationships/tags" Target="../tags/tag7.xml"/><Relationship Id="rId9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5" Type="http://schemas.openxmlformats.org/officeDocument/2006/relationships/image" Target="../media/image20.jpeg"/><Relationship Id="rId4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4" Type="http://schemas.openxmlformats.org/officeDocument/2006/relationships/image" Target="../media/image2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7" Type="http://schemas.openxmlformats.org/officeDocument/2006/relationships/image" Target="../media/image3.jpeg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15.xml"/><Relationship Id="rId4" Type="http://schemas.openxmlformats.org/officeDocument/2006/relationships/tags" Target="../tags/tag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5" Type="http://schemas.openxmlformats.org/officeDocument/2006/relationships/image" Target="../media/image4.jpeg"/><Relationship Id="rId4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image" Target="../media/image6.jpe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7" Type="http://schemas.openxmlformats.org/officeDocument/2006/relationships/image" Target="../media/image7.jpeg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29.xml"/><Relationship Id="rId4" Type="http://schemas.openxmlformats.org/officeDocument/2006/relationships/tags" Target="../tags/tag2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5" Type="http://schemas.openxmlformats.org/officeDocument/2006/relationships/image" Target="../media/image9.jpeg"/><Relationship Id="rId4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-26988"/>
            <a:ext cx="18288000" cy="10274301"/>
          </a:xfrm>
          <a:prstGeom prst="rect">
            <a:avLst/>
          </a:prstGeom>
          <a:blipFill dpi="0" rotWithShape="0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RS" altLang="sr-Latn-RS"/>
          </a:p>
        </p:txBody>
      </p:sp>
      <p:sp>
        <p:nvSpPr>
          <p:cNvPr id="3" name="object 3"/>
          <p:cNvSpPr txBox="1"/>
          <p:nvPr>
            <p:custDataLst>
              <p:tags r:id="rId2"/>
            </p:custDataLst>
          </p:nvPr>
        </p:nvSpPr>
        <p:spPr>
          <a:xfrm>
            <a:off x="1028700" y="1023938"/>
            <a:ext cx="6607175" cy="245586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13007"/>
              </a:lnSpc>
              <a:defRPr/>
            </a:pPr>
            <a:r>
              <a:rPr sz="1110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FFJRVN+Raleway"/>
                <a:cs typeface="FFJRVN+Raleway"/>
                <a:sym typeface="Wingdings"/>
              </a:rPr>
              <a:t>EICEA</a:t>
            </a:r>
          </a:p>
          <a:p>
            <a:pPr fontAlgn="auto">
              <a:lnSpc>
                <a:spcPts val="6053"/>
              </a:lnSpc>
              <a:defRPr/>
            </a:pPr>
            <a:r>
              <a:rPr sz="49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OIAWWW+Now-Regular"/>
                <a:cs typeface="OIAWWW+Now-Regular"/>
                <a:sym typeface="Wingdings"/>
              </a:rPr>
              <a:t>"made for the future"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object 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0"/>
            <a:ext cx="18288000" cy="10274300"/>
          </a:xfrm>
          <a:prstGeom prst="rect">
            <a:avLst/>
          </a:prstGeom>
          <a:blipFill dpi="0" rotWithShape="0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RS" altLang="sr-Latn-RS"/>
          </a:p>
        </p:txBody>
      </p:sp>
      <p:sp>
        <p:nvSpPr>
          <p:cNvPr id="12291" name="object 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582988" y="846138"/>
            <a:ext cx="9955212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ts val="10575"/>
              </a:lnSpc>
            </a:pPr>
            <a:r>
              <a:rPr lang="ru-RU" altLang="sr-Latn-RS" sz="9000">
                <a:solidFill>
                  <a:srgbClr val="404040"/>
                </a:solidFill>
                <a:latin typeface="CIEKSH+Raleway" charset="-18"/>
              </a:rPr>
              <a:t>OUR COSTUMERS</a:t>
            </a:r>
          </a:p>
        </p:txBody>
      </p:sp>
      <p:sp>
        <p:nvSpPr>
          <p:cNvPr id="4" name="object 4"/>
          <p:cNvSpPr txBox="1"/>
          <p:nvPr>
            <p:custDataLst>
              <p:tags r:id="rId3"/>
            </p:custDataLst>
          </p:nvPr>
        </p:nvSpPr>
        <p:spPr>
          <a:xfrm>
            <a:off x="9115425" y="2720975"/>
            <a:ext cx="4906963" cy="19685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6519"/>
              </a:lnSpc>
              <a:defRPr/>
            </a:pPr>
            <a:r>
              <a:rPr sz="53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CNAGBP+Now-Regular"/>
                <a:cs typeface="CNAGBP+Now-Regular"/>
                <a:sym typeface="Wingdings"/>
              </a:rPr>
              <a:t>mostly parents</a:t>
            </a:r>
          </a:p>
          <a:p>
            <a:pPr fontAlgn="auto">
              <a:lnSpc>
                <a:spcPts val="6519"/>
              </a:lnSpc>
              <a:spcBef>
                <a:spcPts val="2162"/>
              </a:spcBef>
              <a:defRPr/>
            </a:pPr>
            <a:r>
              <a:rPr sz="53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CNAGBP+Now-Regular"/>
                <a:cs typeface="CNAGBP+Now-Regular"/>
                <a:sym typeface="Wingdings"/>
              </a:rPr>
              <a:t>athletes</a:t>
            </a:r>
          </a:p>
        </p:txBody>
      </p:sp>
      <p:sp>
        <p:nvSpPr>
          <p:cNvPr id="5" name="object 5"/>
          <p:cNvSpPr txBox="1"/>
          <p:nvPr>
            <p:custDataLst>
              <p:tags r:id="rId4"/>
            </p:custDataLst>
          </p:nvPr>
        </p:nvSpPr>
        <p:spPr>
          <a:xfrm>
            <a:off x="9115425" y="4926013"/>
            <a:ext cx="4454525" cy="86677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6519"/>
              </a:lnSpc>
              <a:defRPr/>
            </a:pPr>
            <a:r>
              <a:rPr sz="53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CNAGBP+Now-Regular"/>
                <a:cs typeface="CNAGBP+Now-Regular"/>
                <a:sym typeface="Wingdings"/>
              </a:rPr>
              <a:t>other people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object 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0"/>
            <a:ext cx="18288000" cy="10274300"/>
          </a:xfrm>
          <a:prstGeom prst="rect">
            <a:avLst/>
          </a:prstGeom>
          <a:blipFill dpi="0" rotWithShape="0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RS" altLang="sr-Latn-RS"/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object 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0"/>
            <a:ext cx="18288000" cy="10274300"/>
          </a:xfrm>
          <a:prstGeom prst="rect">
            <a:avLst/>
          </a:prstGeom>
          <a:blipFill dpi="0" rotWithShape="0">
            <a:blip r:embed="rId1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RS" altLang="sr-Latn-RS"/>
          </a:p>
        </p:txBody>
      </p:sp>
      <p:sp>
        <p:nvSpPr>
          <p:cNvPr id="14339" name="object 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852738" y="796925"/>
            <a:ext cx="11430000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ts val="10575"/>
              </a:lnSpc>
            </a:pPr>
            <a:r>
              <a:rPr lang="ru-RU" altLang="sr-Latn-RS" sz="9000">
                <a:solidFill>
                  <a:srgbClr val="404040"/>
                </a:solidFill>
                <a:latin typeface="RKJPJR+Raleway" charset="-18"/>
              </a:rPr>
              <a:t>COSTUMER PROFILE</a:t>
            </a:r>
          </a:p>
        </p:txBody>
      </p:sp>
      <p:sp>
        <p:nvSpPr>
          <p:cNvPr id="4" name="object 4"/>
          <p:cNvSpPr txBox="1"/>
          <p:nvPr>
            <p:custDataLst>
              <p:tags r:id="rId3"/>
            </p:custDataLst>
          </p:nvPr>
        </p:nvSpPr>
        <p:spPr>
          <a:xfrm>
            <a:off x="1004888" y="2417763"/>
            <a:ext cx="3846512" cy="68103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5056"/>
              </a:lnSpc>
              <a:defRPr/>
            </a:pPr>
            <a:r>
              <a:rPr sz="41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BBB01"/>
                </a:solidFill>
                <a:latin typeface="GSFIAH+Now-Regular"/>
                <a:cs typeface="GSFIAH+Now-Regular"/>
                <a:sym typeface="Wingdings"/>
              </a:rPr>
              <a:t>Costumer no. 1</a:t>
            </a:r>
          </a:p>
        </p:txBody>
      </p:sp>
      <p:sp>
        <p:nvSpPr>
          <p:cNvPr id="5" name="object 5"/>
          <p:cNvSpPr txBox="1"/>
          <p:nvPr>
            <p:custDataLst>
              <p:tags r:id="rId4"/>
            </p:custDataLst>
          </p:nvPr>
        </p:nvSpPr>
        <p:spPr>
          <a:xfrm>
            <a:off x="12231688" y="2854325"/>
            <a:ext cx="3592512" cy="152717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4974"/>
              </a:lnSpc>
              <a:defRPr/>
            </a:pPr>
            <a:r>
              <a:rPr sz="4100" spc="-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7CC4"/>
                </a:solidFill>
                <a:latin typeface="GSFIAH+Now-Regular"/>
                <a:cs typeface="GSFIAH+Now-Regular"/>
                <a:sym typeface="Wingdings"/>
              </a:rPr>
              <a:t>Costum</a:t>
            </a:r>
          </a:p>
          <a:p>
            <a:pPr marL="158204" fontAlgn="auto">
              <a:lnSpc>
                <a:spcPts val="4974"/>
              </a:lnSpc>
              <a:spcBef>
                <a:spcPts val="1725"/>
              </a:spcBef>
              <a:defRPr/>
            </a:pPr>
            <a:r>
              <a:rPr sz="4100" spc="-1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972BF"/>
                </a:solidFill>
                <a:latin typeface="GSFIAH+Now-Regular"/>
                <a:cs typeface="GSFIAH+Now-Regular"/>
                <a:sym typeface="Wingdings"/>
              </a:rPr>
              <a:t>name:</a:t>
            </a:r>
            <a:r>
              <a:rPr sz="41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972BF"/>
                </a:solidFill>
                <a:latin typeface="GSFIAH+Now-Regular"/>
                <a:cs typeface="GSFIAH+Now-Regular"/>
                <a:sym typeface="Wingdings"/>
              </a:rPr>
              <a:t> </a:t>
            </a:r>
            <a:r>
              <a:rPr sz="4100" spc="-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GSFIAH+Now-Regular"/>
                <a:cs typeface="GSFIAH+Now-Regular"/>
                <a:sym typeface="Wingdings"/>
              </a:rPr>
              <a:t>Jaden</a:t>
            </a:r>
          </a:p>
        </p:txBody>
      </p:sp>
      <p:sp>
        <p:nvSpPr>
          <p:cNvPr id="6" name="object 6"/>
          <p:cNvSpPr txBox="1"/>
          <p:nvPr>
            <p:custDataLst>
              <p:tags r:id="rId5"/>
            </p:custDataLst>
          </p:nvPr>
        </p:nvSpPr>
        <p:spPr>
          <a:xfrm>
            <a:off x="1270000" y="3275013"/>
            <a:ext cx="3317875" cy="153828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marL="73669" fontAlgn="auto">
              <a:lnSpc>
                <a:spcPts val="5056"/>
              </a:lnSpc>
              <a:defRPr/>
            </a:pPr>
            <a:r>
              <a:rPr sz="41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BBB01"/>
                </a:solidFill>
                <a:latin typeface="GSFIAH+Now-Regular"/>
                <a:cs typeface="GSFIAH+Now-Regular"/>
                <a:sym typeface="Wingdings"/>
              </a:rPr>
              <a:t>name: </a:t>
            </a:r>
            <a:r>
              <a:rPr sz="41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GSFIAH+Now-Regular"/>
                <a:cs typeface="GSFIAH+Now-Regular"/>
                <a:sym typeface="Wingdings"/>
              </a:rPr>
              <a:t>Holly</a:t>
            </a:r>
          </a:p>
          <a:p>
            <a:pPr fontAlgn="auto">
              <a:lnSpc>
                <a:spcPts val="5056"/>
              </a:lnSpc>
              <a:spcBef>
                <a:spcPts val="1643"/>
              </a:spcBef>
              <a:defRPr/>
            </a:pPr>
            <a:r>
              <a:rPr sz="41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BBB01"/>
                </a:solidFill>
                <a:latin typeface="GSFIAH+Now-Regular"/>
                <a:cs typeface="GSFIAH+Now-Regular"/>
                <a:sym typeface="Wingdings"/>
              </a:rPr>
              <a:t>job: </a:t>
            </a:r>
            <a:r>
              <a:rPr sz="41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GSFIAH+Now-Regular"/>
                <a:cs typeface="GSFIAH+Now-Regular"/>
                <a:sym typeface="Wingdings"/>
              </a:rPr>
              <a:t>teacher</a:t>
            </a:r>
          </a:p>
        </p:txBody>
      </p:sp>
      <p:sp>
        <p:nvSpPr>
          <p:cNvPr id="7" name="object 7"/>
          <p:cNvSpPr txBox="1"/>
          <p:nvPr>
            <p:custDataLst>
              <p:tags r:id="rId6"/>
            </p:custDataLst>
          </p:nvPr>
        </p:nvSpPr>
        <p:spPr>
          <a:xfrm>
            <a:off x="12552363" y="4568825"/>
            <a:ext cx="3108325" cy="66992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4974"/>
              </a:lnSpc>
              <a:defRPr/>
            </a:pPr>
            <a:r>
              <a:rPr sz="41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972BF"/>
                </a:solidFill>
                <a:latin typeface="GSFIAH+Now-Regular"/>
                <a:cs typeface="GSFIAH+Now-Regular"/>
                <a:sym typeface="Wingdings"/>
              </a:rPr>
              <a:t>job:</a:t>
            </a:r>
            <a:r>
              <a:rPr sz="41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972BF"/>
                </a:solidFill>
                <a:latin typeface="GSFIAH+Now-Regular"/>
                <a:cs typeface="GSFIAH+Now-Regular"/>
                <a:sym typeface="Wingdings"/>
              </a:rPr>
              <a:t> </a:t>
            </a:r>
            <a:r>
              <a:rPr sz="41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GSFIAH+Now-Regular"/>
                <a:cs typeface="GSFIAH+Now-Regular"/>
                <a:sym typeface="Wingdings"/>
              </a:rPr>
              <a:t>student</a:t>
            </a:r>
          </a:p>
        </p:txBody>
      </p:sp>
      <p:sp>
        <p:nvSpPr>
          <p:cNvPr id="8" name="object 8"/>
          <p:cNvSpPr txBox="1"/>
          <p:nvPr>
            <p:custDataLst>
              <p:tags r:id="rId7"/>
            </p:custDataLst>
          </p:nvPr>
        </p:nvSpPr>
        <p:spPr>
          <a:xfrm>
            <a:off x="1239838" y="4989513"/>
            <a:ext cx="3378200" cy="68103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5056"/>
              </a:lnSpc>
              <a:defRPr/>
            </a:pPr>
            <a:r>
              <a:rPr sz="41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BBB01"/>
                </a:solidFill>
                <a:latin typeface="GSFIAH+Now-Regular"/>
                <a:cs typeface="GSFIAH+Now-Regular"/>
                <a:sym typeface="Wingdings"/>
              </a:rPr>
              <a:t>hobby: </a:t>
            </a:r>
            <a:r>
              <a:rPr sz="41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GSFIAH+Now-Regular"/>
                <a:cs typeface="GSFIAH+Now-Regular"/>
                <a:sym typeface="Wingdings"/>
              </a:rPr>
              <a:t>yoga</a:t>
            </a:r>
          </a:p>
        </p:txBody>
      </p:sp>
      <p:sp>
        <p:nvSpPr>
          <p:cNvPr id="9" name="object 9"/>
          <p:cNvSpPr txBox="1"/>
          <p:nvPr>
            <p:custDataLst>
              <p:tags r:id="rId8"/>
            </p:custDataLst>
          </p:nvPr>
        </p:nvSpPr>
        <p:spPr>
          <a:xfrm>
            <a:off x="12095163" y="5426075"/>
            <a:ext cx="4024312" cy="152717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4974"/>
              </a:lnSpc>
              <a:defRPr/>
            </a:pPr>
            <a:r>
              <a:rPr sz="4100" spc="-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972BF"/>
                </a:solidFill>
                <a:latin typeface="GSFIAH+Now-Regular"/>
                <a:cs typeface="GSFIAH+Now-Regular"/>
                <a:sym typeface="Wingdings"/>
              </a:rPr>
              <a:t>hobby:</a:t>
            </a:r>
            <a:r>
              <a:rPr sz="41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972BF"/>
                </a:solidFill>
                <a:latin typeface="GSFIAH+Now-Regular"/>
                <a:cs typeface="GSFIAH+Now-Regular"/>
                <a:sym typeface="Wingdings"/>
              </a:rPr>
              <a:t> </a:t>
            </a:r>
            <a:r>
              <a:rPr sz="41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GSFIAH+Now-Regular"/>
                <a:cs typeface="GSFIAH+Now-Regular"/>
                <a:sym typeface="Wingdings"/>
              </a:rPr>
              <a:t>football</a:t>
            </a:r>
          </a:p>
          <a:p>
            <a:pPr marL="340072" fontAlgn="auto">
              <a:lnSpc>
                <a:spcPts val="4974"/>
              </a:lnSpc>
              <a:spcBef>
                <a:spcPts val="1725"/>
              </a:spcBef>
              <a:defRPr/>
            </a:pPr>
            <a:r>
              <a:rPr sz="410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972BF"/>
                </a:solidFill>
                <a:latin typeface="GSFIAH+Now-Regular"/>
                <a:cs typeface="GSFIAH+Now-Regular"/>
                <a:sym typeface="Wingdings"/>
              </a:rPr>
              <a:t>sallary:</a:t>
            </a:r>
            <a:r>
              <a:rPr sz="41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972BF"/>
                </a:solidFill>
                <a:latin typeface="GSFIAH+Now-Regular"/>
                <a:cs typeface="GSFIAH+Now-Regular"/>
                <a:sym typeface="Wingdings"/>
              </a:rPr>
              <a:t> </a:t>
            </a:r>
            <a:r>
              <a:rPr sz="4100" spc="-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GSFIAH+Now-Regular"/>
                <a:cs typeface="GSFIAH+Now-Regular"/>
                <a:sym typeface="Wingdings"/>
              </a:rPr>
              <a:t>none</a:t>
            </a:r>
          </a:p>
        </p:txBody>
      </p:sp>
      <p:sp>
        <p:nvSpPr>
          <p:cNvPr id="10" name="object 10"/>
          <p:cNvSpPr txBox="1"/>
          <p:nvPr>
            <p:custDataLst>
              <p:tags r:id="rId9"/>
            </p:custDataLst>
          </p:nvPr>
        </p:nvSpPr>
        <p:spPr>
          <a:xfrm>
            <a:off x="180975" y="5846763"/>
            <a:ext cx="5492750" cy="325278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marL="582810" fontAlgn="auto">
              <a:lnSpc>
                <a:spcPts val="5056"/>
              </a:lnSpc>
              <a:defRPr/>
            </a:pPr>
            <a:r>
              <a:rPr sz="41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BBB01"/>
                </a:solidFill>
                <a:latin typeface="GSFIAH+Now-Regular"/>
                <a:cs typeface="GSFIAH+Now-Regular"/>
                <a:sym typeface="Wingdings"/>
              </a:rPr>
              <a:t>sallary: </a:t>
            </a:r>
            <a:r>
              <a:rPr sz="41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GSFIAH+Now-Regular"/>
                <a:cs typeface="GSFIAH+Now-Regular"/>
                <a:sym typeface="Wingdings"/>
              </a:rPr>
              <a:t>average</a:t>
            </a:r>
          </a:p>
          <a:p>
            <a:pPr marL="179337" fontAlgn="auto">
              <a:lnSpc>
                <a:spcPts val="5056"/>
              </a:lnSpc>
              <a:spcBef>
                <a:spcPts val="1643"/>
              </a:spcBef>
              <a:defRPr/>
            </a:pPr>
            <a:r>
              <a:rPr sz="41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BBB01"/>
                </a:solidFill>
                <a:latin typeface="GSFIAH+Now-Regular"/>
                <a:cs typeface="GSFIAH+Now-Regular"/>
                <a:sym typeface="Wingdings"/>
              </a:rPr>
              <a:t>social class: </a:t>
            </a:r>
            <a:r>
              <a:rPr sz="41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GSFIAH+Now-Regular"/>
                <a:cs typeface="GSFIAH+Now-Regular"/>
                <a:sym typeface="Wingdings"/>
              </a:rPr>
              <a:t>middle</a:t>
            </a:r>
          </a:p>
          <a:p>
            <a:pPr fontAlgn="auto">
              <a:lnSpc>
                <a:spcPts val="5056"/>
              </a:lnSpc>
              <a:spcBef>
                <a:spcPts val="1693"/>
              </a:spcBef>
              <a:defRPr/>
            </a:pPr>
            <a:r>
              <a:rPr sz="41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BBB01"/>
                </a:solidFill>
                <a:latin typeface="GSFIAH+Now-Regular"/>
                <a:cs typeface="GSFIAH+Now-Regular"/>
                <a:sym typeface="Wingdings"/>
              </a:rPr>
              <a:t>relationship: </a:t>
            </a:r>
            <a:r>
              <a:rPr sz="41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GSFIAH+Now-Regular"/>
                <a:cs typeface="GSFIAH+Now-Regular"/>
                <a:sym typeface="Wingdings"/>
              </a:rPr>
              <a:t>married</a:t>
            </a:r>
          </a:p>
          <a:p>
            <a:pPr marL="1009501" fontAlgn="auto">
              <a:lnSpc>
                <a:spcPts val="5056"/>
              </a:lnSpc>
              <a:spcBef>
                <a:spcPts val="1643"/>
              </a:spcBef>
              <a:defRPr/>
            </a:pPr>
            <a:r>
              <a:rPr sz="41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BBB01"/>
                </a:solidFill>
                <a:latin typeface="GSFIAH+Now-Regular"/>
                <a:cs typeface="GSFIAH+Now-Regular"/>
                <a:sym typeface="Wingdings"/>
              </a:rPr>
              <a:t>family: </a:t>
            </a:r>
            <a:r>
              <a:rPr sz="41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GSFIAH+Now-Regular"/>
                <a:cs typeface="GSFIAH+Now-Regular"/>
                <a:sym typeface="Wingdings"/>
              </a:rPr>
              <a:t>2 kids</a:t>
            </a:r>
          </a:p>
        </p:txBody>
      </p:sp>
      <p:sp>
        <p:nvSpPr>
          <p:cNvPr id="11" name="object 11"/>
          <p:cNvSpPr txBox="1"/>
          <p:nvPr>
            <p:custDataLst>
              <p:tags r:id="rId10"/>
            </p:custDataLst>
          </p:nvPr>
        </p:nvSpPr>
        <p:spPr>
          <a:xfrm>
            <a:off x="9788525" y="7140575"/>
            <a:ext cx="8639175" cy="324167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marL="1792039" fontAlgn="auto">
              <a:lnSpc>
                <a:spcPts val="4974"/>
              </a:lnSpc>
              <a:defRPr/>
            </a:pPr>
            <a:r>
              <a:rPr sz="41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972BF"/>
                </a:solidFill>
                <a:latin typeface="GSFIAH+Now-Regular"/>
                <a:cs typeface="GSFIAH+Now-Regular"/>
                <a:sym typeface="Wingdings"/>
              </a:rPr>
              <a:t>social</a:t>
            </a:r>
            <a:r>
              <a:rPr sz="41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972BF"/>
                </a:solidFill>
                <a:latin typeface="GSFIAH+Now-Regular"/>
                <a:cs typeface="GSFIAH+Now-Regular"/>
                <a:sym typeface="Wingdings"/>
              </a:rPr>
              <a:t> </a:t>
            </a:r>
            <a:r>
              <a:rPr sz="410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972BF"/>
                </a:solidFill>
                <a:latin typeface="GSFIAH+Now-Regular"/>
                <a:cs typeface="GSFIAH+Now-Regular"/>
                <a:sym typeface="Wingdings"/>
              </a:rPr>
              <a:t>class:</a:t>
            </a:r>
            <a:r>
              <a:rPr sz="41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972BF"/>
                </a:solidFill>
                <a:latin typeface="GSFIAH+Now-Regular"/>
                <a:cs typeface="GSFIAH+Now-Regular"/>
                <a:sym typeface="Wingdings"/>
              </a:rPr>
              <a:t> </a:t>
            </a:r>
            <a:r>
              <a:rPr sz="4100" spc="-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GSFIAH+Now-Regular"/>
                <a:cs typeface="GSFIAH+Now-Regular"/>
                <a:sym typeface="Wingdings"/>
              </a:rPr>
              <a:t>middle</a:t>
            </a:r>
          </a:p>
          <a:p>
            <a:pPr marL="1995636" fontAlgn="auto">
              <a:lnSpc>
                <a:spcPts val="4974"/>
              </a:lnSpc>
              <a:spcBef>
                <a:spcPts val="1725"/>
              </a:spcBef>
              <a:defRPr/>
            </a:pPr>
            <a:r>
              <a:rPr sz="410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972BF"/>
                </a:solidFill>
                <a:latin typeface="GSFIAH+Now-Regular"/>
                <a:cs typeface="GSFIAH+Now-Regular"/>
                <a:sym typeface="Wingdings"/>
              </a:rPr>
              <a:t>relationship:</a:t>
            </a:r>
            <a:r>
              <a:rPr sz="41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972BF"/>
                </a:solidFill>
                <a:latin typeface="GSFIAH+Now-Regular"/>
                <a:cs typeface="GSFIAH+Now-Regular"/>
                <a:sym typeface="Wingdings"/>
              </a:rPr>
              <a:t> </a:t>
            </a:r>
            <a:r>
              <a:rPr sz="4100" spc="-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GSFIAH+Now-Regular"/>
                <a:cs typeface="GSFIAH+Now-Regular"/>
                <a:sym typeface="Wingdings"/>
              </a:rPr>
              <a:t>none</a:t>
            </a:r>
          </a:p>
          <a:p>
            <a:pPr fontAlgn="auto">
              <a:lnSpc>
                <a:spcPts val="4974"/>
              </a:lnSpc>
              <a:spcBef>
                <a:spcPts val="1775"/>
              </a:spcBef>
              <a:defRPr/>
            </a:pPr>
            <a:r>
              <a:rPr sz="410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972BF"/>
                </a:solidFill>
                <a:latin typeface="GSFIAH+Now-Regular"/>
                <a:cs typeface="GSFIAH+Now-Regular"/>
                <a:sym typeface="Wingdings"/>
              </a:rPr>
              <a:t>family:</a:t>
            </a:r>
            <a:r>
              <a:rPr sz="41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972BF"/>
                </a:solidFill>
                <a:latin typeface="GSFIAH+Now-Regular"/>
                <a:cs typeface="GSFIAH+Now-Regular"/>
                <a:sym typeface="Wingdings"/>
              </a:rPr>
              <a:t> </a:t>
            </a:r>
            <a:r>
              <a:rPr sz="4100" spc="-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GSFIAH+Now-Regular"/>
                <a:cs typeface="GSFIAH+Now-Regular"/>
                <a:sym typeface="Wingdings"/>
              </a:rPr>
              <a:t>parents</a:t>
            </a:r>
            <a:r>
              <a:rPr sz="41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GSFIAH+Now-Regular"/>
                <a:cs typeface="GSFIAH+Now-Regular"/>
                <a:sym typeface="Wingdings"/>
              </a:rPr>
              <a:t> </a:t>
            </a:r>
            <a:r>
              <a:rPr sz="4100" spc="-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GSFIAH+Now-Regular"/>
                <a:cs typeface="GSFIAH+Now-Regular"/>
                <a:sym typeface="Wingdings"/>
              </a:rPr>
              <a:t>and</a:t>
            </a:r>
            <a:r>
              <a:rPr sz="41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GSFIAH+Now-Regular"/>
                <a:cs typeface="GSFIAH+Now-Regular"/>
                <a:sym typeface="Wingdings"/>
              </a:rPr>
              <a:t> </a:t>
            </a:r>
            <a:r>
              <a:rPr sz="4100" spc="-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GSFIAH+Now-Regular"/>
                <a:cs typeface="GSFIAH+Now-Regular"/>
                <a:sym typeface="Wingdings"/>
              </a:rPr>
              <a:t>younger</a:t>
            </a:r>
            <a:r>
              <a:rPr sz="41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GSFIAH+Now-Regular"/>
                <a:cs typeface="GSFIAH+Now-Regular"/>
                <a:sym typeface="Wingdings"/>
              </a:rPr>
              <a:t> </a:t>
            </a:r>
            <a:r>
              <a:rPr sz="410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GSFIAH+Now-Regular"/>
                <a:cs typeface="GSFIAH+Now-Regular"/>
                <a:sym typeface="Wingdings"/>
              </a:rPr>
              <a:t>sister</a:t>
            </a:r>
          </a:p>
          <a:p>
            <a:pPr marL="3003946" fontAlgn="auto">
              <a:lnSpc>
                <a:spcPts val="4974"/>
              </a:lnSpc>
              <a:spcBef>
                <a:spcPts val="1725"/>
              </a:spcBef>
              <a:defRPr/>
            </a:pPr>
            <a:r>
              <a:rPr sz="4100" spc="-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972BF"/>
                </a:solidFill>
                <a:latin typeface="GSFIAH+Now-Regular"/>
                <a:cs typeface="GSFIAH+Now-Regular"/>
                <a:sym typeface="Wingdings"/>
              </a:rPr>
              <a:t>pet:</a:t>
            </a:r>
            <a:r>
              <a:rPr sz="41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972BF"/>
                </a:solidFill>
                <a:latin typeface="GSFIAH+Now-Regular"/>
                <a:cs typeface="GSFIAH+Now-Regular"/>
                <a:sym typeface="Wingdings"/>
              </a:rPr>
              <a:t> </a:t>
            </a:r>
            <a:r>
              <a:rPr sz="41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GSFIAH+Now-Regular"/>
                <a:cs typeface="GSFIAH+Now-Regular"/>
                <a:sym typeface="Wingdings"/>
              </a:rPr>
              <a:t>turtle</a:t>
            </a:r>
          </a:p>
        </p:txBody>
      </p:sp>
      <p:sp>
        <p:nvSpPr>
          <p:cNvPr id="12" name="object 12"/>
          <p:cNvSpPr txBox="1"/>
          <p:nvPr>
            <p:custDataLst>
              <p:tags r:id="rId11"/>
            </p:custDataLst>
          </p:nvPr>
        </p:nvSpPr>
        <p:spPr>
          <a:xfrm>
            <a:off x="1736725" y="9275763"/>
            <a:ext cx="2382838" cy="68103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5056"/>
              </a:lnSpc>
              <a:defRPr/>
            </a:pPr>
            <a:r>
              <a:rPr sz="41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BBB01"/>
                </a:solidFill>
                <a:latin typeface="GSFIAH+Now-Regular"/>
                <a:cs typeface="GSFIAH+Now-Regular"/>
                <a:sym typeface="Wingdings"/>
              </a:rPr>
              <a:t>pet: </a:t>
            </a:r>
            <a:r>
              <a:rPr sz="41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GSFIAH+Now-Regular"/>
                <a:cs typeface="GSFIAH+Now-Regular"/>
                <a:sym typeface="Wingdings"/>
              </a:rPr>
              <a:t>dog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object 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0"/>
            <a:ext cx="18288000" cy="10274300"/>
          </a:xfrm>
          <a:prstGeom prst="rect">
            <a:avLst/>
          </a:prstGeom>
          <a:blipFill dpi="0" rotWithShape="0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RS" altLang="sr-Latn-RS"/>
          </a:p>
        </p:txBody>
      </p:sp>
      <p:sp>
        <p:nvSpPr>
          <p:cNvPr id="15363" name="object 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47713" y="1239838"/>
            <a:ext cx="12961937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ts val="10575"/>
              </a:lnSpc>
            </a:pPr>
            <a:r>
              <a:rPr lang="ru-RU" altLang="sr-Latn-RS" sz="9000">
                <a:solidFill>
                  <a:srgbClr val="404040"/>
                </a:solidFill>
                <a:latin typeface="RKJPJR+Raleway" charset="-18"/>
              </a:rPr>
              <a:t>PROMOTION METHODS</a:t>
            </a:r>
          </a:p>
        </p:txBody>
      </p:sp>
      <p:sp>
        <p:nvSpPr>
          <p:cNvPr id="4" name="object 4"/>
          <p:cNvSpPr txBox="1"/>
          <p:nvPr>
            <p:custDataLst>
              <p:tags r:id="rId3"/>
            </p:custDataLst>
          </p:nvPr>
        </p:nvSpPr>
        <p:spPr>
          <a:xfrm>
            <a:off x="2098675" y="4783138"/>
            <a:ext cx="3495675" cy="80645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6049"/>
              </a:lnSpc>
              <a:defRPr/>
            </a:pPr>
            <a:r>
              <a:rPr sz="49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GSFIAH+Now-Regular"/>
                <a:cs typeface="GSFIAH+Now-Regular"/>
                <a:sym typeface="Wingdings"/>
              </a:rPr>
              <a:t>bildboards</a:t>
            </a:r>
          </a:p>
        </p:txBody>
      </p:sp>
      <p:sp>
        <p:nvSpPr>
          <p:cNvPr id="5" name="object 5"/>
          <p:cNvSpPr txBox="1"/>
          <p:nvPr>
            <p:custDataLst>
              <p:tags r:id="rId4"/>
            </p:custDataLst>
          </p:nvPr>
        </p:nvSpPr>
        <p:spPr>
          <a:xfrm>
            <a:off x="2098675" y="5983288"/>
            <a:ext cx="7599363" cy="195897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6049"/>
              </a:lnSpc>
              <a:defRPr/>
            </a:pPr>
            <a:r>
              <a:rPr sz="49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GSFIAH+Now-Regular"/>
                <a:cs typeface="GSFIAH+Now-Regular"/>
                <a:sym typeface="Wingdings"/>
              </a:rPr>
              <a:t>kids education at school</a:t>
            </a:r>
          </a:p>
          <a:p>
            <a:pPr fontAlgn="auto">
              <a:lnSpc>
                <a:spcPts val="6049"/>
              </a:lnSpc>
              <a:spcBef>
                <a:spcPts val="3075"/>
              </a:spcBef>
              <a:defRPr/>
            </a:pPr>
            <a:r>
              <a:rPr sz="49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GSFIAH+Now-Regular"/>
                <a:cs typeface="GSFIAH+Now-Regular"/>
                <a:sym typeface="Wingdings"/>
              </a:rPr>
              <a:t>flyers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object 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0"/>
            <a:ext cx="18288000" cy="10274300"/>
          </a:xfrm>
          <a:prstGeom prst="rect">
            <a:avLst/>
          </a:prstGeom>
          <a:blipFill dpi="0" rotWithShape="0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RS" altLang="sr-Latn-RS"/>
          </a:p>
        </p:txBody>
      </p:sp>
      <p:sp>
        <p:nvSpPr>
          <p:cNvPr id="3" name="object 3"/>
          <p:cNvSpPr txBox="1"/>
          <p:nvPr>
            <p:custDataLst>
              <p:tags r:id="rId2"/>
            </p:custDataLst>
          </p:nvPr>
        </p:nvSpPr>
        <p:spPr>
          <a:xfrm>
            <a:off x="571500" y="1030288"/>
            <a:ext cx="13438188" cy="33274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10575"/>
              </a:lnSpc>
              <a:defRPr/>
            </a:pPr>
            <a:r>
              <a:rPr sz="9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RKJPJR+Raleway"/>
                <a:cs typeface="RKJPJR+Raleway"/>
                <a:sym typeface="Wingdings"/>
              </a:rPr>
              <a:t>MARKET RESEARCH</a:t>
            </a:r>
          </a:p>
          <a:p>
            <a:pPr marL="704779" fontAlgn="auto">
              <a:lnSpc>
                <a:spcPts val="5823"/>
              </a:lnSpc>
              <a:spcBef>
                <a:spcPts val="1773"/>
              </a:spcBef>
              <a:defRPr/>
            </a:pPr>
            <a:r>
              <a:rPr sz="47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BBB01"/>
                </a:solidFill>
                <a:latin typeface="GSFIAH+Now-Regular"/>
                <a:cs typeface="GSFIAH+Now-Regular"/>
                <a:sym typeface="Wingdings"/>
              </a:rPr>
              <a:t>size</a:t>
            </a:r>
            <a:r>
              <a:rPr sz="4750" spc="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BBB01"/>
                </a:solidFill>
                <a:latin typeface="GSFIAH+Now-Regular"/>
                <a:cs typeface="GSFIAH+Now-Regular"/>
                <a:sym typeface="Wingdings"/>
              </a:rPr>
              <a:t> </a:t>
            </a:r>
            <a:r>
              <a:rPr sz="4750" spc="1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BBB01"/>
                </a:solidFill>
                <a:latin typeface="GSFIAH+Now-Regular"/>
                <a:cs typeface="GSFIAH+Now-Regular"/>
                <a:sym typeface="Wingdings"/>
              </a:rPr>
              <a:t>of</a:t>
            </a:r>
            <a:r>
              <a:rPr sz="47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BBB01"/>
                </a:solidFill>
                <a:latin typeface="GSFIAH+Now-Regular"/>
                <a:cs typeface="GSFIAH+Now-Regular"/>
                <a:sym typeface="Wingdings"/>
              </a:rPr>
              <a:t> </a:t>
            </a:r>
            <a:r>
              <a:rPr sz="475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BBB01"/>
                </a:solidFill>
                <a:latin typeface="GSFIAH+Now-Regular"/>
                <a:cs typeface="GSFIAH+Now-Regular"/>
                <a:sym typeface="Wingdings"/>
              </a:rPr>
              <a:t>market:</a:t>
            </a:r>
            <a:r>
              <a:rPr sz="47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BBB01"/>
                </a:solidFill>
                <a:latin typeface="GSFIAH+Now-Regular"/>
                <a:cs typeface="GSFIAH+Now-Regular"/>
                <a:sym typeface="Wingdings"/>
              </a:rPr>
              <a:t> </a:t>
            </a:r>
            <a:r>
              <a:rPr sz="475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GSFIAH+Now-Regular"/>
                <a:cs typeface="GSFIAH+Now-Regular"/>
                <a:sym typeface="Wingdings"/>
              </a:rPr>
              <a:t>Ireland(shipping </a:t>
            </a:r>
            <a:r>
              <a:rPr sz="475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GSFIAH+Now-Regular"/>
                <a:cs typeface="GSFIAH+Now-Regular"/>
                <a:sym typeface="Wingdings"/>
              </a:rPr>
              <a:t>worldwide</a:t>
            </a:r>
          </a:p>
          <a:p>
            <a:pPr marL="704779" fontAlgn="auto">
              <a:lnSpc>
                <a:spcPts val="5823"/>
              </a:lnSpc>
              <a:spcBef>
                <a:spcPts val="1901"/>
              </a:spcBef>
              <a:defRPr/>
            </a:pPr>
            <a:r>
              <a:rPr sz="475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GSFIAH+Now-Regular"/>
                <a:cs typeface="GSFIAH+Now-Regular"/>
                <a:sym typeface="Wingdings"/>
              </a:rPr>
              <a:t>soon)</a:t>
            </a:r>
          </a:p>
        </p:txBody>
      </p:sp>
      <p:sp>
        <p:nvSpPr>
          <p:cNvPr id="4" name="object 4"/>
          <p:cNvSpPr txBox="1"/>
          <p:nvPr>
            <p:custDataLst>
              <p:tags r:id="rId3"/>
            </p:custDataLst>
          </p:nvPr>
        </p:nvSpPr>
        <p:spPr>
          <a:xfrm>
            <a:off x="1276350" y="4560888"/>
            <a:ext cx="13662025" cy="175895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5823"/>
              </a:lnSpc>
              <a:defRPr/>
            </a:pPr>
            <a:r>
              <a:rPr sz="475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972BF"/>
                </a:solidFill>
                <a:latin typeface="GSFIAH+Now-Regular"/>
                <a:cs typeface="GSFIAH+Now-Regular"/>
                <a:sym typeface="Wingdings"/>
              </a:rPr>
              <a:t>industry</a:t>
            </a:r>
            <a:r>
              <a:rPr sz="47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972BF"/>
                </a:solidFill>
                <a:latin typeface="GSFIAH+Now-Regular"/>
                <a:cs typeface="GSFIAH+Now-Regular"/>
                <a:sym typeface="Wingdings"/>
              </a:rPr>
              <a:t> </a:t>
            </a:r>
            <a:r>
              <a:rPr sz="4750" spc="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972BF"/>
                </a:solidFill>
                <a:latin typeface="GSFIAH+Now-Regular"/>
                <a:cs typeface="GSFIAH+Now-Regular"/>
                <a:sym typeface="Wingdings"/>
              </a:rPr>
              <a:t>revenue</a:t>
            </a:r>
            <a:r>
              <a:rPr sz="47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972BF"/>
                </a:solidFill>
                <a:latin typeface="GSFIAH+Now-Regular"/>
                <a:cs typeface="GSFIAH+Now-Regular"/>
                <a:sym typeface="Wingdings"/>
              </a:rPr>
              <a:t> </a:t>
            </a:r>
            <a:r>
              <a:rPr sz="475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972BF"/>
                </a:solidFill>
                <a:latin typeface="GSFIAH+Now-Regular"/>
                <a:cs typeface="GSFIAH+Now-Regular"/>
                <a:sym typeface="Wingdings"/>
              </a:rPr>
              <a:t>yearly:</a:t>
            </a:r>
            <a:r>
              <a:rPr sz="47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972BF"/>
                </a:solidFill>
                <a:latin typeface="GSFIAH+Now-Regular"/>
                <a:cs typeface="GSFIAH+Now-Regular"/>
                <a:sym typeface="Wingdings"/>
              </a:rPr>
              <a:t> </a:t>
            </a:r>
            <a:r>
              <a:rPr sz="4750" spc="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GSFIAH+Now-Regular"/>
                <a:cs typeface="GSFIAH+Now-Regular"/>
                <a:sym typeface="Wingdings"/>
              </a:rPr>
              <a:t>between</a:t>
            </a:r>
            <a:r>
              <a:rPr sz="47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GSFIAH+Now-Regular"/>
                <a:cs typeface="GSFIAH+Now-Regular"/>
                <a:sym typeface="Wingdings"/>
              </a:rPr>
              <a:t> </a:t>
            </a:r>
            <a:r>
              <a:rPr sz="475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GSFIAH+Now-Regular"/>
                <a:cs typeface="GSFIAH+Now-Regular"/>
                <a:sym typeface="Wingdings"/>
              </a:rPr>
              <a:t>70.000,00€</a:t>
            </a:r>
          </a:p>
          <a:p>
            <a:pPr fontAlgn="auto">
              <a:lnSpc>
                <a:spcPts val="5823"/>
              </a:lnSpc>
              <a:spcBef>
                <a:spcPts val="1901"/>
              </a:spcBef>
              <a:defRPr/>
            </a:pPr>
            <a:r>
              <a:rPr sz="4750" spc="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GSFIAH+Now-Regular"/>
                <a:cs typeface="GSFIAH+Now-Regular"/>
                <a:sym typeface="Wingdings"/>
              </a:rPr>
              <a:t>and</a:t>
            </a:r>
            <a:r>
              <a:rPr sz="47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GSFIAH+Now-Regular"/>
                <a:cs typeface="GSFIAH+Now-Regular"/>
                <a:sym typeface="Wingdings"/>
              </a:rPr>
              <a:t> </a:t>
            </a:r>
            <a:r>
              <a:rPr sz="475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GSFIAH+Now-Regular"/>
                <a:cs typeface="GSFIAH+Now-Regular"/>
                <a:sym typeface="Wingdings"/>
              </a:rPr>
              <a:t>100.000,00€</a:t>
            </a:r>
          </a:p>
        </p:txBody>
      </p:sp>
      <p:sp>
        <p:nvSpPr>
          <p:cNvPr id="5" name="object 5"/>
          <p:cNvSpPr txBox="1"/>
          <p:nvPr>
            <p:custDataLst>
              <p:tags r:id="rId4"/>
            </p:custDataLst>
          </p:nvPr>
        </p:nvSpPr>
        <p:spPr>
          <a:xfrm>
            <a:off x="1276350" y="6523038"/>
            <a:ext cx="7546975" cy="77787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5823"/>
              </a:lnSpc>
              <a:defRPr/>
            </a:pPr>
            <a:r>
              <a:rPr sz="4750" spc="1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BBB01"/>
                </a:solidFill>
                <a:latin typeface="GSFIAH+Now-Regular"/>
                <a:cs typeface="GSFIAH+Now-Regular"/>
                <a:sym typeface="Wingdings"/>
              </a:rPr>
              <a:t>number</a:t>
            </a:r>
            <a:r>
              <a:rPr sz="47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BBB01"/>
                </a:solidFill>
                <a:latin typeface="GSFIAH+Now-Regular"/>
                <a:cs typeface="GSFIAH+Now-Regular"/>
                <a:sym typeface="Wingdings"/>
              </a:rPr>
              <a:t> </a:t>
            </a:r>
            <a:r>
              <a:rPr sz="4750" spc="1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BBB01"/>
                </a:solidFill>
                <a:latin typeface="GSFIAH+Now-Regular"/>
                <a:cs typeface="GSFIAH+Now-Regular"/>
                <a:sym typeface="Wingdings"/>
              </a:rPr>
              <a:t>of</a:t>
            </a:r>
            <a:r>
              <a:rPr sz="47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BBB01"/>
                </a:solidFill>
                <a:latin typeface="GSFIAH+Now-Regular"/>
                <a:cs typeface="GSFIAH+Now-Regular"/>
                <a:sym typeface="Wingdings"/>
              </a:rPr>
              <a:t> </a:t>
            </a:r>
            <a:r>
              <a:rPr sz="4750" spc="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BBB01"/>
                </a:solidFill>
                <a:latin typeface="GSFIAH+Now-Regular"/>
                <a:cs typeface="GSFIAH+Now-Regular"/>
                <a:sym typeface="Wingdings"/>
              </a:rPr>
              <a:t>competitors:</a:t>
            </a:r>
            <a:r>
              <a:rPr sz="47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BBB01"/>
                </a:solidFill>
                <a:latin typeface="GSFIAH+Now-Regular"/>
                <a:cs typeface="GSFIAH+Now-Regular"/>
                <a:sym typeface="Wingdings"/>
              </a:rPr>
              <a:t> </a:t>
            </a:r>
            <a:r>
              <a:rPr sz="47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GSFIAH+Now-Regular"/>
                <a:cs typeface="GSFIAH+Now-Regular"/>
                <a:sym typeface="Wingdings"/>
              </a:rPr>
              <a:t>3</a:t>
            </a:r>
          </a:p>
        </p:txBody>
      </p:sp>
      <p:sp>
        <p:nvSpPr>
          <p:cNvPr id="6" name="object 6"/>
          <p:cNvSpPr txBox="1"/>
          <p:nvPr>
            <p:custDataLst>
              <p:tags r:id="rId5"/>
            </p:custDataLst>
          </p:nvPr>
        </p:nvSpPr>
        <p:spPr>
          <a:xfrm>
            <a:off x="1276350" y="7504113"/>
            <a:ext cx="9348788" cy="77787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5823"/>
              </a:lnSpc>
              <a:defRPr/>
            </a:pPr>
            <a:r>
              <a:rPr sz="475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972BF"/>
                </a:solidFill>
                <a:latin typeface="GSFIAH+Now-Regular"/>
                <a:cs typeface="GSFIAH+Now-Regular"/>
                <a:sym typeface="Wingdings"/>
              </a:rPr>
              <a:t>prices:</a:t>
            </a:r>
            <a:r>
              <a:rPr sz="47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972BF"/>
                </a:solidFill>
                <a:latin typeface="GSFIAH+Now-Regular"/>
                <a:cs typeface="GSFIAH+Now-Regular"/>
                <a:sym typeface="Wingdings"/>
              </a:rPr>
              <a:t> </a:t>
            </a:r>
            <a:r>
              <a:rPr sz="4750" spc="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GSFIAH+Now-Regular"/>
                <a:cs typeface="GSFIAH+Now-Regular"/>
                <a:sym typeface="Wingdings"/>
              </a:rPr>
              <a:t>between</a:t>
            </a:r>
            <a:r>
              <a:rPr sz="47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GSFIAH+Now-Regular"/>
                <a:cs typeface="GSFIAH+Now-Regular"/>
                <a:sym typeface="Wingdings"/>
              </a:rPr>
              <a:t> </a:t>
            </a:r>
            <a:r>
              <a:rPr sz="4750" spc="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GSFIAH+Now-Regular"/>
                <a:cs typeface="GSFIAH+Now-Regular"/>
                <a:sym typeface="Wingdings"/>
              </a:rPr>
              <a:t>25€</a:t>
            </a:r>
            <a:r>
              <a:rPr sz="475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GSFIAH+Now-Regular"/>
                <a:cs typeface="GSFIAH+Now-Regular"/>
                <a:sym typeface="Wingdings"/>
              </a:rPr>
              <a:t> </a:t>
            </a:r>
            <a:r>
              <a:rPr sz="4750" spc="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GSFIAH+Now-Regular"/>
                <a:cs typeface="GSFIAH+Now-Regular"/>
                <a:sym typeface="Wingdings"/>
              </a:rPr>
              <a:t>and</a:t>
            </a:r>
            <a:r>
              <a:rPr sz="47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GSFIAH+Now-Regular"/>
                <a:cs typeface="GSFIAH+Now-Regular"/>
                <a:sym typeface="Wingdings"/>
              </a:rPr>
              <a:t> </a:t>
            </a:r>
            <a:r>
              <a:rPr sz="475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GSFIAH+Now-Regular"/>
                <a:cs typeface="GSFIAH+Now-Regular"/>
                <a:sym typeface="Wingdings"/>
              </a:rPr>
              <a:t>150€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object 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0"/>
            <a:ext cx="18288000" cy="10274300"/>
          </a:xfrm>
          <a:prstGeom prst="rect">
            <a:avLst/>
          </a:prstGeom>
          <a:blipFill dpi="0" rotWithShape="0">
            <a:blip r:embed="rId11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RS" altLang="sr-Latn-RS"/>
          </a:p>
        </p:txBody>
      </p:sp>
      <p:sp>
        <p:nvSpPr>
          <p:cNvPr id="17411" name="object 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030663" y="620713"/>
            <a:ext cx="10656887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ts val="10575"/>
              </a:lnSpc>
            </a:pPr>
            <a:r>
              <a:rPr lang="ru-RU" altLang="sr-Latn-RS" sz="9000">
                <a:solidFill>
                  <a:srgbClr val="404040"/>
                </a:solidFill>
                <a:latin typeface="RKJPJR+Raleway" charset="-18"/>
              </a:rPr>
              <a:t>KEY COMPETITORS</a:t>
            </a:r>
          </a:p>
        </p:txBody>
      </p:sp>
      <p:sp>
        <p:nvSpPr>
          <p:cNvPr id="4" name="object 4"/>
          <p:cNvSpPr txBox="1"/>
          <p:nvPr>
            <p:custDataLst>
              <p:tags r:id="rId3"/>
            </p:custDataLst>
          </p:nvPr>
        </p:nvSpPr>
        <p:spPr>
          <a:xfrm>
            <a:off x="3436938" y="2528888"/>
            <a:ext cx="1754187" cy="7239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5395"/>
              </a:lnSpc>
              <a:defRPr/>
            </a:pPr>
            <a:r>
              <a:rPr sz="4400" spc="1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972BF"/>
                </a:solidFill>
                <a:latin typeface="GSFIAH+Now-Regular"/>
                <a:cs typeface="GSFIAH+Now-Regular"/>
                <a:sym typeface="Wingdings"/>
              </a:rPr>
              <a:t>EQUA</a:t>
            </a:r>
          </a:p>
        </p:txBody>
      </p:sp>
      <p:sp>
        <p:nvSpPr>
          <p:cNvPr id="5" name="object 5"/>
          <p:cNvSpPr txBox="1"/>
          <p:nvPr>
            <p:custDataLst>
              <p:tags r:id="rId4"/>
            </p:custDataLst>
          </p:nvPr>
        </p:nvSpPr>
        <p:spPr>
          <a:xfrm>
            <a:off x="12912725" y="2530475"/>
            <a:ext cx="1479550" cy="69373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5161"/>
              </a:lnSpc>
              <a:defRPr/>
            </a:pPr>
            <a:r>
              <a:rPr sz="42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BBB01"/>
                </a:solidFill>
                <a:latin typeface="GSFIAH+Now-Regular"/>
                <a:cs typeface="GSFIAH+Now-Regular"/>
                <a:sym typeface="Wingdings"/>
              </a:rPr>
              <a:t>SISTE</a:t>
            </a:r>
          </a:p>
        </p:txBody>
      </p:sp>
      <p:sp>
        <p:nvSpPr>
          <p:cNvPr id="6" name="object 6"/>
          <p:cNvSpPr txBox="1"/>
          <p:nvPr>
            <p:custDataLst>
              <p:tags r:id="rId5"/>
            </p:custDataLst>
          </p:nvPr>
        </p:nvSpPr>
        <p:spPr>
          <a:xfrm>
            <a:off x="10972800" y="3416300"/>
            <a:ext cx="3349625" cy="69373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5161"/>
              </a:lnSpc>
              <a:defRPr/>
            </a:pPr>
            <a:r>
              <a:rPr sz="42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+</a:t>
            </a:r>
            <a:r>
              <a:rPr sz="4250" spc="-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 </a:t>
            </a:r>
            <a:r>
              <a:rPr sz="425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helping</a:t>
            </a:r>
            <a:r>
              <a:rPr sz="42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 th</a:t>
            </a:r>
          </a:p>
        </p:txBody>
      </p:sp>
      <p:sp>
        <p:nvSpPr>
          <p:cNvPr id="7" name="object 7"/>
          <p:cNvSpPr txBox="1"/>
          <p:nvPr>
            <p:custDataLst>
              <p:tags r:id="rId6"/>
            </p:custDataLst>
          </p:nvPr>
        </p:nvSpPr>
        <p:spPr>
          <a:xfrm>
            <a:off x="16794163" y="3416300"/>
            <a:ext cx="374650" cy="69373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5161"/>
              </a:lnSpc>
              <a:defRPr/>
            </a:pPr>
            <a:r>
              <a:rPr sz="42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s</a:t>
            </a:r>
          </a:p>
        </p:txBody>
      </p:sp>
      <p:sp>
        <p:nvSpPr>
          <p:cNvPr id="8" name="object 8"/>
          <p:cNvSpPr txBox="1"/>
          <p:nvPr>
            <p:custDataLst>
              <p:tags r:id="rId7"/>
            </p:custDataLst>
          </p:nvPr>
        </p:nvSpPr>
        <p:spPr>
          <a:xfrm>
            <a:off x="377825" y="3455988"/>
            <a:ext cx="7872413" cy="257492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5395"/>
              </a:lnSpc>
              <a:defRPr/>
            </a:pPr>
            <a:r>
              <a:rPr sz="4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+</a:t>
            </a:r>
            <a:r>
              <a:rPr sz="4400" spc="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 </a:t>
            </a:r>
            <a:r>
              <a:rPr sz="44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bottles</a:t>
            </a:r>
            <a:r>
              <a:rPr sz="4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 </a:t>
            </a:r>
            <a:r>
              <a:rPr sz="44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for</a:t>
            </a:r>
            <a:r>
              <a:rPr sz="4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 </a:t>
            </a:r>
            <a:r>
              <a:rPr sz="44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coffee</a:t>
            </a:r>
            <a:r>
              <a:rPr sz="4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 </a:t>
            </a:r>
            <a:r>
              <a:rPr sz="4400" spc="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and</a:t>
            </a:r>
            <a:r>
              <a:rPr sz="4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 </a:t>
            </a:r>
            <a:r>
              <a:rPr sz="44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tea</a:t>
            </a:r>
          </a:p>
          <a:p>
            <a:pPr marL="596967" fontAlgn="auto">
              <a:lnSpc>
                <a:spcPts val="5395"/>
              </a:lnSpc>
              <a:spcBef>
                <a:spcPts val="1895"/>
              </a:spcBef>
              <a:defRPr/>
            </a:pPr>
            <a:r>
              <a:rPr sz="4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to</a:t>
            </a:r>
            <a:r>
              <a:rPr sz="440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 keep</a:t>
            </a:r>
            <a:r>
              <a:rPr sz="4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 </a:t>
            </a:r>
            <a:r>
              <a:rPr sz="4400" spc="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them</a:t>
            </a:r>
            <a:r>
              <a:rPr sz="4400" spc="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 warm</a:t>
            </a:r>
            <a:r>
              <a:rPr sz="4400" spc="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 </a:t>
            </a:r>
            <a:r>
              <a:rPr sz="4400" spc="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and</a:t>
            </a:r>
          </a:p>
          <a:p>
            <a:pPr marL="2369044" fontAlgn="auto">
              <a:lnSpc>
                <a:spcPts val="5395"/>
              </a:lnSpc>
              <a:spcBef>
                <a:spcPts val="1895"/>
              </a:spcBef>
              <a:defRPr/>
            </a:pPr>
            <a:r>
              <a:rPr sz="44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single </a:t>
            </a:r>
            <a:r>
              <a:rPr sz="440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cups</a:t>
            </a:r>
          </a:p>
        </p:txBody>
      </p:sp>
      <p:sp>
        <p:nvSpPr>
          <p:cNvPr id="9" name="object 9"/>
          <p:cNvSpPr txBox="1"/>
          <p:nvPr>
            <p:custDataLst>
              <p:tags r:id="rId8"/>
            </p:custDataLst>
          </p:nvPr>
        </p:nvSpPr>
        <p:spPr>
          <a:xfrm>
            <a:off x="10679113" y="4302125"/>
            <a:ext cx="6783387" cy="423703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marL="158501" fontAlgn="auto">
              <a:lnSpc>
                <a:spcPts val="5161"/>
              </a:lnSpc>
              <a:defRPr/>
            </a:pPr>
            <a:r>
              <a:rPr sz="425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people</a:t>
            </a:r>
            <a:r>
              <a:rPr sz="42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 with lunch </a:t>
            </a:r>
            <a:r>
              <a:rPr sz="425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boxes</a:t>
            </a:r>
          </a:p>
          <a:p>
            <a:pPr marL="162073" fontAlgn="auto">
              <a:lnSpc>
                <a:spcPts val="5161"/>
              </a:lnSpc>
              <a:spcBef>
                <a:spcPts val="1763"/>
              </a:spcBef>
              <a:defRPr/>
            </a:pPr>
            <a:r>
              <a:rPr sz="425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and</a:t>
            </a:r>
            <a:r>
              <a:rPr sz="42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 </a:t>
            </a:r>
            <a:r>
              <a:rPr sz="425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they</a:t>
            </a:r>
            <a:r>
              <a:rPr sz="42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 </a:t>
            </a:r>
            <a:r>
              <a:rPr sz="425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clean</a:t>
            </a:r>
            <a:r>
              <a:rPr sz="42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 </a:t>
            </a:r>
            <a:r>
              <a:rPr sz="425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beaches</a:t>
            </a:r>
          </a:p>
          <a:p>
            <a:pPr fontAlgn="auto">
              <a:lnSpc>
                <a:spcPts val="5161"/>
              </a:lnSpc>
              <a:spcBef>
                <a:spcPts val="1813"/>
              </a:spcBef>
              <a:defRPr/>
            </a:pPr>
            <a:r>
              <a:rPr sz="42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-</a:t>
            </a:r>
            <a:r>
              <a:rPr sz="4250" spc="-1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 </a:t>
            </a:r>
            <a:r>
              <a:rPr sz="4250" spc="-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poor</a:t>
            </a:r>
            <a:r>
              <a:rPr sz="42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 quality </a:t>
            </a:r>
            <a:r>
              <a:rPr sz="425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containers:</a:t>
            </a:r>
          </a:p>
          <a:p>
            <a:pPr marL="208508" fontAlgn="auto">
              <a:lnSpc>
                <a:spcPts val="5161"/>
              </a:lnSpc>
              <a:spcBef>
                <a:spcPts val="1813"/>
              </a:spcBef>
              <a:defRPr/>
            </a:pPr>
            <a:r>
              <a:rPr sz="425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hard</a:t>
            </a:r>
            <a:r>
              <a:rPr sz="42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 to</a:t>
            </a:r>
            <a:r>
              <a:rPr sz="425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 </a:t>
            </a:r>
            <a:r>
              <a:rPr sz="425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open,</a:t>
            </a:r>
            <a:r>
              <a:rPr sz="42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 </a:t>
            </a:r>
            <a:r>
              <a:rPr sz="425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leaks</a:t>
            </a:r>
            <a:r>
              <a:rPr sz="42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 </a:t>
            </a:r>
            <a:r>
              <a:rPr sz="425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and</a:t>
            </a:r>
          </a:p>
          <a:p>
            <a:pPr marL="1963638" fontAlgn="auto">
              <a:lnSpc>
                <a:spcPts val="5161"/>
              </a:lnSpc>
              <a:spcBef>
                <a:spcPts val="1813"/>
              </a:spcBef>
              <a:defRPr/>
            </a:pPr>
            <a:r>
              <a:rPr sz="42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lugs </a:t>
            </a:r>
            <a:r>
              <a:rPr sz="425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break</a:t>
            </a:r>
          </a:p>
        </p:txBody>
      </p:sp>
      <p:sp>
        <p:nvSpPr>
          <p:cNvPr id="10" name="object 10"/>
          <p:cNvSpPr txBox="1"/>
          <p:nvPr>
            <p:custDataLst>
              <p:tags r:id="rId9"/>
            </p:custDataLst>
          </p:nvPr>
        </p:nvSpPr>
        <p:spPr>
          <a:xfrm>
            <a:off x="969963" y="6234113"/>
            <a:ext cx="6689725" cy="164941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5395"/>
              </a:lnSpc>
              <a:defRPr/>
            </a:pPr>
            <a:r>
              <a:rPr sz="4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-</a:t>
            </a:r>
            <a:r>
              <a:rPr sz="4400" spc="1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 </a:t>
            </a:r>
            <a:r>
              <a:rPr sz="440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not</a:t>
            </a:r>
            <a:r>
              <a:rPr sz="4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 </a:t>
            </a:r>
            <a:r>
              <a:rPr sz="4400" spc="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good</a:t>
            </a:r>
            <a:r>
              <a:rPr sz="4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 </a:t>
            </a:r>
            <a:r>
              <a:rPr sz="44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plasatic</a:t>
            </a:r>
            <a:r>
              <a:rPr sz="4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 </a:t>
            </a:r>
            <a:r>
              <a:rPr sz="4400" spc="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and</a:t>
            </a:r>
          </a:p>
          <a:p>
            <a:pPr marL="1389967" fontAlgn="auto">
              <a:lnSpc>
                <a:spcPts val="5395"/>
              </a:lnSpc>
              <a:spcBef>
                <a:spcPts val="1895"/>
              </a:spcBef>
              <a:defRPr/>
            </a:pPr>
            <a:r>
              <a:rPr sz="440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easy</a:t>
            </a:r>
            <a:r>
              <a:rPr sz="4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 to</a:t>
            </a:r>
            <a:r>
              <a:rPr sz="440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GSFIAH+Now-Regular"/>
                <a:cs typeface="GSFIAH+Now-Regular"/>
                <a:sym typeface="Wingdings"/>
              </a:rPr>
              <a:t> break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0"/>
            <a:ext cx="18288000" cy="10274300"/>
          </a:xfrm>
          <a:prstGeom prst="rect">
            <a:avLst/>
          </a:prstGeom>
          <a:blipFill dpi="0" rotWithShape="0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RS" altLang="sr-Latn-RS"/>
          </a:p>
        </p:txBody>
      </p:sp>
      <p:sp>
        <p:nvSpPr>
          <p:cNvPr id="3" name="object 3"/>
          <p:cNvSpPr txBox="1"/>
          <p:nvPr>
            <p:custDataLst>
              <p:tags r:id="rId2"/>
            </p:custDataLst>
          </p:nvPr>
        </p:nvSpPr>
        <p:spPr>
          <a:xfrm>
            <a:off x="954088" y="546100"/>
            <a:ext cx="12258675" cy="321151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marL="3852478" fontAlgn="auto">
              <a:lnSpc>
                <a:spcPts val="10575"/>
              </a:lnSpc>
              <a:defRPr/>
            </a:pPr>
            <a:r>
              <a:rPr sz="9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RBWWUE+Raleway"/>
                <a:cs typeface="RBWWUE+Raleway"/>
                <a:sym typeface="Wingdings"/>
              </a:rPr>
              <a:t>SUPPLY CHAIN</a:t>
            </a:r>
          </a:p>
          <a:p>
            <a:pPr fontAlgn="auto">
              <a:lnSpc>
                <a:spcPts val="5395"/>
              </a:lnSpc>
              <a:spcBef>
                <a:spcPts val="1741"/>
              </a:spcBef>
              <a:defRPr/>
            </a:pPr>
            <a:r>
              <a:rPr sz="44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the divers</a:t>
            </a:r>
            <a:r>
              <a:rPr sz="4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4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dive </a:t>
            </a:r>
            <a:r>
              <a:rPr sz="440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out</a:t>
            </a:r>
            <a:r>
              <a:rPr sz="4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4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the plastic from</a:t>
            </a:r>
            <a:r>
              <a:rPr sz="4400" spc="1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4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the </a:t>
            </a:r>
            <a:r>
              <a:rPr sz="4400" spc="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sea</a:t>
            </a:r>
          </a:p>
          <a:p>
            <a:pPr fontAlgn="auto">
              <a:lnSpc>
                <a:spcPts val="5395"/>
              </a:lnSpc>
              <a:spcBef>
                <a:spcPts val="1879"/>
              </a:spcBef>
              <a:defRPr/>
            </a:pPr>
            <a:r>
              <a:rPr sz="44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trucks</a:t>
            </a:r>
            <a:r>
              <a:rPr sz="4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4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deliver</a:t>
            </a:r>
            <a:r>
              <a:rPr sz="4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4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the plastic </a:t>
            </a:r>
            <a:r>
              <a:rPr sz="4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to</a:t>
            </a:r>
            <a:r>
              <a:rPr sz="440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4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the factory</a:t>
            </a:r>
          </a:p>
        </p:txBody>
      </p:sp>
      <p:sp>
        <p:nvSpPr>
          <p:cNvPr id="4" name="object 4"/>
          <p:cNvSpPr txBox="1"/>
          <p:nvPr>
            <p:custDataLst>
              <p:tags r:id="rId3"/>
            </p:custDataLst>
          </p:nvPr>
        </p:nvSpPr>
        <p:spPr>
          <a:xfrm>
            <a:off x="955675" y="3957638"/>
            <a:ext cx="16603663" cy="349567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marL="169068" fontAlgn="auto">
              <a:lnSpc>
                <a:spcPts val="5395"/>
              </a:lnSpc>
              <a:defRPr/>
            </a:pPr>
            <a:r>
              <a:rPr sz="44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after</a:t>
            </a:r>
            <a:r>
              <a:rPr sz="4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400" spc="1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we</a:t>
            </a:r>
            <a:r>
              <a:rPr sz="4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400" spc="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seperate</a:t>
            </a:r>
            <a:r>
              <a:rPr sz="4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4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the plastic,</a:t>
            </a:r>
            <a:r>
              <a:rPr sz="4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4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the </a:t>
            </a:r>
            <a:r>
              <a:rPr sz="4400" spc="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useable</a:t>
            </a:r>
            <a:r>
              <a:rPr sz="4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4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plastic </a:t>
            </a:r>
            <a:r>
              <a:rPr sz="4400" spc="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are</a:t>
            </a:r>
            <a:r>
              <a:rPr sz="4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400" spc="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being</a:t>
            </a:r>
          </a:p>
          <a:p>
            <a:pPr fontAlgn="auto">
              <a:lnSpc>
                <a:spcPts val="5395"/>
              </a:lnSpc>
              <a:spcBef>
                <a:spcPts val="1879"/>
              </a:spcBef>
              <a:defRPr/>
            </a:pPr>
            <a:r>
              <a:rPr sz="440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cleaned</a:t>
            </a:r>
            <a:r>
              <a:rPr sz="4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400" spc="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before</a:t>
            </a:r>
            <a:r>
              <a:rPr sz="4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4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the </a:t>
            </a:r>
            <a:r>
              <a:rPr sz="440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whole</a:t>
            </a:r>
            <a:r>
              <a:rPr sz="4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400" spc="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production</a:t>
            </a:r>
            <a:r>
              <a:rPr sz="4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40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process</a:t>
            </a:r>
          </a:p>
          <a:p>
            <a:pPr marL="169068" fontAlgn="auto">
              <a:lnSpc>
                <a:spcPts val="5395"/>
              </a:lnSpc>
              <a:spcBef>
                <a:spcPts val="1829"/>
              </a:spcBef>
              <a:defRPr/>
            </a:pPr>
            <a:r>
              <a:rPr sz="44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after</a:t>
            </a:r>
            <a:r>
              <a:rPr sz="4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4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that,</a:t>
            </a:r>
            <a:r>
              <a:rPr sz="4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400" spc="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they</a:t>
            </a:r>
            <a:r>
              <a:rPr sz="4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400" spc="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are</a:t>
            </a:r>
            <a:r>
              <a:rPr sz="4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400" spc="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being</a:t>
            </a:r>
            <a:r>
              <a:rPr sz="44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40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cleaned</a:t>
            </a:r>
            <a:r>
              <a:rPr sz="4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40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again</a:t>
            </a:r>
            <a:r>
              <a:rPr sz="4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400" spc="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and</a:t>
            </a:r>
            <a:r>
              <a:rPr sz="4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400" spc="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then</a:t>
            </a:r>
            <a:r>
              <a:rPr sz="4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400" spc="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they</a:t>
            </a:r>
            <a:r>
              <a:rPr sz="4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400" spc="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are</a:t>
            </a:r>
          </a:p>
          <a:p>
            <a:pPr fontAlgn="auto">
              <a:lnSpc>
                <a:spcPts val="5395"/>
              </a:lnSpc>
              <a:spcBef>
                <a:spcPts val="1879"/>
              </a:spcBef>
              <a:defRPr/>
            </a:pPr>
            <a:r>
              <a:rPr sz="4400" spc="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going</a:t>
            </a:r>
            <a:r>
              <a:rPr sz="44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to</a:t>
            </a:r>
            <a:r>
              <a:rPr sz="440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400" spc="1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be</a:t>
            </a:r>
            <a:r>
              <a:rPr sz="4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4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delivered </a:t>
            </a:r>
            <a:r>
              <a:rPr sz="4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to</a:t>
            </a:r>
            <a:r>
              <a:rPr sz="440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4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the </a:t>
            </a:r>
            <a:r>
              <a:rPr sz="440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warehouse</a:t>
            </a:r>
          </a:p>
        </p:txBody>
      </p:sp>
      <p:sp>
        <p:nvSpPr>
          <p:cNvPr id="5" name="object 5"/>
          <p:cNvSpPr txBox="1"/>
          <p:nvPr>
            <p:custDataLst>
              <p:tags r:id="rId4"/>
            </p:custDataLst>
          </p:nvPr>
        </p:nvSpPr>
        <p:spPr>
          <a:xfrm>
            <a:off x="955675" y="7653338"/>
            <a:ext cx="15690850" cy="164782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5395"/>
              </a:lnSpc>
              <a:defRPr/>
            </a:pPr>
            <a:r>
              <a:rPr sz="4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in</a:t>
            </a:r>
            <a:r>
              <a:rPr sz="440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4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the </a:t>
            </a:r>
            <a:r>
              <a:rPr sz="440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warehouse,</a:t>
            </a:r>
            <a:r>
              <a:rPr sz="4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400" spc="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they</a:t>
            </a:r>
            <a:r>
              <a:rPr sz="4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400" spc="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are</a:t>
            </a:r>
            <a:r>
              <a:rPr sz="4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4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waiting </a:t>
            </a:r>
            <a:r>
              <a:rPr sz="4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to</a:t>
            </a:r>
            <a:r>
              <a:rPr sz="440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400" spc="1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be</a:t>
            </a:r>
            <a:r>
              <a:rPr sz="4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4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delivered </a:t>
            </a:r>
            <a:r>
              <a:rPr sz="4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to</a:t>
            </a:r>
            <a:r>
              <a:rPr sz="440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4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the</a:t>
            </a:r>
          </a:p>
          <a:p>
            <a:pPr fontAlgn="auto">
              <a:lnSpc>
                <a:spcPts val="5395"/>
              </a:lnSpc>
              <a:spcBef>
                <a:spcPts val="1879"/>
              </a:spcBef>
              <a:defRPr/>
            </a:pPr>
            <a:r>
              <a:rPr sz="440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customer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object 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0"/>
            <a:ext cx="18288000" cy="10274300"/>
          </a:xfrm>
          <a:prstGeom prst="rect">
            <a:avLst/>
          </a:prstGeom>
          <a:blipFill dpi="0" rotWithShape="0">
            <a:blip r:embed="rId1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RS" altLang="sr-Latn-RS"/>
          </a:p>
        </p:txBody>
      </p:sp>
      <p:sp>
        <p:nvSpPr>
          <p:cNvPr id="3" name="object 3"/>
          <p:cNvSpPr txBox="1"/>
          <p:nvPr>
            <p:custDataLst>
              <p:tags r:id="rId2"/>
            </p:custDataLst>
          </p:nvPr>
        </p:nvSpPr>
        <p:spPr>
          <a:xfrm>
            <a:off x="796925" y="436563"/>
            <a:ext cx="17003713" cy="141287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10822"/>
              </a:lnSpc>
              <a:defRPr/>
            </a:pPr>
            <a:r>
              <a:rPr sz="92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E83B7"/>
                </a:solidFill>
                <a:latin typeface="RBWWUE+Raleway"/>
                <a:cs typeface="RBWWUE+Raleway"/>
                <a:sym typeface="Wingdings"/>
              </a:rPr>
              <a:t>S</a:t>
            </a:r>
            <a:r>
              <a:rPr sz="9200" spc="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RBWWUE+Raleway"/>
                <a:cs typeface="RBWWUE+Raleway"/>
                <a:sym typeface="Wingdings"/>
              </a:rPr>
              <a:t>TRENGHT</a:t>
            </a:r>
            <a:r>
              <a:rPr sz="9200" spc="1880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RBWWUE+Raleway"/>
                <a:cs typeface="RBWWUE+Raleway"/>
                <a:sym typeface="Wingdings"/>
              </a:rPr>
              <a:t> </a:t>
            </a:r>
            <a:r>
              <a:rPr sz="9200" spc="1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E83B7"/>
                </a:solidFill>
                <a:latin typeface="RBWWUE+Raleway"/>
                <a:cs typeface="RBWWUE+Raleway"/>
                <a:sym typeface="Wingdings"/>
              </a:rPr>
              <a:t>W</a:t>
            </a:r>
            <a:r>
              <a:rPr sz="9200" spc="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RBWWUE+Raleway"/>
                <a:cs typeface="RBWWUE+Raleway"/>
                <a:sym typeface="Wingdings"/>
              </a:rPr>
              <a:t>EAKNESSES</a:t>
            </a:r>
          </a:p>
        </p:txBody>
      </p:sp>
      <p:sp>
        <p:nvSpPr>
          <p:cNvPr id="4" name="object 4"/>
          <p:cNvSpPr txBox="1"/>
          <p:nvPr>
            <p:custDataLst>
              <p:tags r:id="rId3"/>
            </p:custDataLst>
          </p:nvPr>
        </p:nvSpPr>
        <p:spPr>
          <a:xfrm>
            <a:off x="10339388" y="2170113"/>
            <a:ext cx="3819525" cy="69373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5160"/>
              </a:lnSpc>
              <a:defRPr/>
            </a:pPr>
            <a:r>
              <a:rPr sz="425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high</a:t>
            </a:r>
            <a:r>
              <a:rPr sz="42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25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expenses</a:t>
            </a:r>
          </a:p>
        </p:txBody>
      </p:sp>
      <p:sp>
        <p:nvSpPr>
          <p:cNvPr id="5" name="object 5"/>
          <p:cNvSpPr txBox="1"/>
          <p:nvPr>
            <p:custDataLst>
              <p:tags r:id="rId4"/>
            </p:custDataLst>
          </p:nvPr>
        </p:nvSpPr>
        <p:spPr>
          <a:xfrm>
            <a:off x="1900238" y="2360613"/>
            <a:ext cx="3857625" cy="69373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5160"/>
              </a:lnSpc>
              <a:defRPr/>
            </a:pPr>
            <a:r>
              <a:rPr sz="4250" spc="-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good</a:t>
            </a:r>
            <a:r>
              <a:rPr sz="42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25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location</a:t>
            </a:r>
          </a:p>
        </p:txBody>
      </p:sp>
      <p:sp>
        <p:nvSpPr>
          <p:cNvPr id="6" name="object 6"/>
          <p:cNvSpPr txBox="1"/>
          <p:nvPr>
            <p:custDataLst>
              <p:tags r:id="rId5"/>
            </p:custDataLst>
          </p:nvPr>
        </p:nvSpPr>
        <p:spPr>
          <a:xfrm>
            <a:off x="10339388" y="3060700"/>
            <a:ext cx="6761162" cy="158432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5160"/>
              </a:lnSpc>
              <a:defRPr/>
            </a:pPr>
            <a:r>
              <a:rPr sz="42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low</a:t>
            </a:r>
            <a:r>
              <a:rPr sz="4250" spc="-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number</a:t>
            </a:r>
            <a:r>
              <a:rPr sz="42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250" spc="-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of</a:t>
            </a:r>
            <a:r>
              <a:rPr sz="42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250" spc="-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own</a:t>
            </a:r>
            <a:r>
              <a:rPr sz="42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25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stores</a:t>
            </a:r>
          </a:p>
          <a:p>
            <a:pPr fontAlgn="auto">
              <a:lnSpc>
                <a:spcPts val="5160"/>
              </a:lnSpc>
              <a:spcBef>
                <a:spcPts val="1807"/>
              </a:spcBef>
              <a:defRPr/>
            </a:pPr>
            <a:r>
              <a:rPr sz="42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insufficient advertising</a:t>
            </a:r>
          </a:p>
        </p:txBody>
      </p:sp>
      <p:sp>
        <p:nvSpPr>
          <p:cNvPr id="7" name="object 7"/>
          <p:cNvSpPr txBox="1"/>
          <p:nvPr>
            <p:custDataLst>
              <p:tags r:id="rId6"/>
            </p:custDataLst>
          </p:nvPr>
        </p:nvSpPr>
        <p:spPr>
          <a:xfrm>
            <a:off x="1900238" y="3251200"/>
            <a:ext cx="5208587" cy="69373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5160"/>
              </a:lnSpc>
              <a:defRPr/>
            </a:pPr>
            <a:r>
              <a:rPr sz="425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modern</a:t>
            </a:r>
            <a:r>
              <a:rPr sz="42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25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technology</a:t>
            </a:r>
          </a:p>
        </p:txBody>
      </p:sp>
      <p:sp>
        <p:nvSpPr>
          <p:cNvPr id="8" name="object 8"/>
          <p:cNvSpPr txBox="1"/>
          <p:nvPr>
            <p:custDataLst>
              <p:tags r:id="rId7"/>
            </p:custDataLst>
          </p:nvPr>
        </p:nvSpPr>
        <p:spPr>
          <a:xfrm>
            <a:off x="1900238" y="4143375"/>
            <a:ext cx="6610350" cy="69373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5160"/>
              </a:lnSpc>
              <a:defRPr/>
            </a:pPr>
            <a:r>
              <a:rPr sz="425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enviromentally</a:t>
            </a:r>
            <a:r>
              <a:rPr sz="42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25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conscious</a:t>
            </a:r>
          </a:p>
        </p:txBody>
      </p:sp>
      <p:sp>
        <p:nvSpPr>
          <p:cNvPr id="9" name="object 9"/>
          <p:cNvSpPr txBox="1"/>
          <p:nvPr>
            <p:custDataLst>
              <p:tags r:id="rId8"/>
            </p:custDataLst>
          </p:nvPr>
        </p:nvSpPr>
        <p:spPr>
          <a:xfrm>
            <a:off x="8278813" y="4799013"/>
            <a:ext cx="1762125" cy="70643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5262"/>
              </a:lnSpc>
              <a:defRPr/>
            </a:pPr>
            <a:r>
              <a:rPr sz="450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RBWWUE+Raleway"/>
                <a:cs typeface="RBWWUE+Raleway"/>
                <a:sym typeface="Wingdings"/>
              </a:rPr>
              <a:t>EICEA</a:t>
            </a:r>
          </a:p>
        </p:txBody>
      </p:sp>
      <p:sp>
        <p:nvSpPr>
          <p:cNvPr id="10" name="object 10"/>
          <p:cNvSpPr txBox="1"/>
          <p:nvPr>
            <p:custDataLst>
              <p:tags r:id="rId9"/>
            </p:custDataLst>
          </p:nvPr>
        </p:nvSpPr>
        <p:spPr>
          <a:xfrm>
            <a:off x="1709738" y="5807075"/>
            <a:ext cx="2557462" cy="69373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5160"/>
              </a:lnSpc>
              <a:defRPr/>
            </a:pPr>
            <a:r>
              <a:rPr sz="425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inovation</a:t>
            </a:r>
          </a:p>
        </p:txBody>
      </p:sp>
      <p:sp>
        <p:nvSpPr>
          <p:cNvPr id="11" name="object 11"/>
          <p:cNvSpPr txBox="1"/>
          <p:nvPr>
            <p:custDataLst>
              <p:tags r:id="rId10"/>
            </p:custDataLst>
          </p:nvPr>
        </p:nvSpPr>
        <p:spPr>
          <a:xfrm>
            <a:off x="10591800" y="5807075"/>
            <a:ext cx="4318000" cy="69373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5160"/>
              </a:lnSpc>
              <a:defRPr/>
            </a:pPr>
            <a:r>
              <a:rPr sz="425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changing</a:t>
            </a:r>
            <a:r>
              <a:rPr sz="42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25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needs</a:t>
            </a:r>
          </a:p>
        </p:txBody>
      </p:sp>
      <p:sp>
        <p:nvSpPr>
          <p:cNvPr id="12" name="object 12"/>
          <p:cNvSpPr txBox="1"/>
          <p:nvPr>
            <p:custDataLst>
              <p:tags r:id="rId11"/>
            </p:custDataLst>
          </p:nvPr>
        </p:nvSpPr>
        <p:spPr>
          <a:xfrm>
            <a:off x="1709738" y="6699250"/>
            <a:ext cx="6134100" cy="158432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5160"/>
              </a:lnSpc>
              <a:defRPr/>
            </a:pPr>
            <a:r>
              <a:rPr sz="425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shipping worldwide</a:t>
            </a:r>
          </a:p>
          <a:p>
            <a:pPr fontAlgn="auto">
              <a:lnSpc>
                <a:spcPts val="5160"/>
              </a:lnSpc>
              <a:spcBef>
                <a:spcPts val="1807"/>
              </a:spcBef>
              <a:defRPr/>
            </a:pPr>
            <a:r>
              <a:rPr sz="425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expand</a:t>
            </a:r>
            <a:r>
              <a:rPr sz="42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25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our</a:t>
            </a:r>
            <a:r>
              <a:rPr sz="42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25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assortment</a:t>
            </a:r>
          </a:p>
        </p:txBody>
      </p:sp>
      <p:sp>
        <p:nvSpPr>
          <p:cNvPr id="13" name="object 13"/>
          <p:cNvSpPr txBox="1"/>
          <p:nvPr>
            <p:custDataLst>
              <p:tags r:id="rId12"/>
            </p:custDataLst>
          </p:nvPr>
        </p:nvSpPr>
        <p:spPr>
          <a:xfrm>
            <a:off x="10591800" y="6699250"/>
            <a:ext cx="5988050" cy="158432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5160"/>
              </a:lnSpc>
              <a:defRPr/>
            </a:pPr>
            <a:r>
              <a:rPr sz="42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inflation </a:t>
            </a:r>
            <a:r>
              <a:rPr sz="425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and</a:t>
            </a:r>
            <a:r>
              <a:rPr sz="42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25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deflation</a:t>
            </a:r>
          </a:p>
          <a:p>
            <a:pPr fontAlgn="auto">
              <a:lnSpc>
                <a:spcPts val="5160"/>
              </a:lnSpc>
              <a:spcBef>
                <a:spcPts val="1807"/>
              </a:spcBef>
              <a:defRPr/>
            </a:pPr>
            <a:r>
              <a:rPr sz="425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high</a:t>
            </a:r>
            <a:r>
              <a:rPr sz="42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25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competition</a:t>
            </a:r>
          </a:p>
        </p:txBody>
      </p:sp>
      <p:sp>
        <p:nvSpPr>
          <p:cNvPr id="14" name="object 14"/>
          <p:cNvSpPr txBox="1"/>
          <p:nvPr>
            <p:custDataLst>
              <p:tags r:id="rId13"/>
            </p:custDataLst>
          </p:nvPr>
        </p:nvSpPr>
        <p:spPr>
          <a:xfrm>
            <a:off x="63500" y="8594725"/>
            <a:ext cx="15955963" cy="132715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10146"/>
              </a:lnSpc>
              <a:defRPr/>
            </a:pPr>
            <a:r>
              <a:rPr sz="8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E83B7"/>
                </a:solidFill>
                <a:latin typeface="RBWWUE+Raleway"/>
                <a:cs typeface="RBWWUE+Raleway"/>
                <a:sym typeface="Wingdings"/>
              </a:rPr>
              <a:t>O</a:t>
            </a:r>
            <a:r>
              <a:rPr sz="8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RBWWUE+Raleway"/>
                <a:cs typeface="RBWWUE+Raleway"/>
                <a:sym typeface="Wingdings"/>
              </a:rPr>
              <a:t>PPORTUNITIES</a:t>
            </a:r>
            <a:r>
              <a:rPr sz="8650" spc="154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RBWWUE+Raleway"/>
                <a:cs typeface="RBWWUE+Raleway"/>
                <a:sym typeface="Wingdings"/>
              </a:rPr>
              <a:t> </a:t>
            </a:r>
            <a:r>
              <a:rPr sz="8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E83B7"/>
                </a:solidFill>
                <a:latin typeface="RBWWUE+Raleway"/>
                <a:cs typeface="RBWWUE+Raleway"/>
                <a:sym typeface="Wingdings"/>
              </a:rPr>
              <a:t>T</a:t>
            </a:r>
            <a:r>
              <a:rPr sz="8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RBWWUE+Raleway"/>
                <a:cs typeface="RBWWUE+Raleway"/>
                <a:sym typeface="Wingdings"/>
              </a:rPr>
              <a:t>HREATS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object 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0"/>
            <a:ext cx="18288000" cy="10274300"/>
          </a:xfrm>
          <a:prstGeom prst="rect">
            <a:avLst/>
          </a:prstGeom>
          <a:blipFill dpi="0" rotWithShape="0">
            <a:blip r:embed="rId1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RS" altLang="sr-Latn-RS"/>
          </a:p>
        </p:txBody>
      </p:sp>
      <p:sp>
        <p:nvSpPr>
          <p:cNvPr id="3" name="object 3"/>
          <p:cNvSpPr txBox="1"/>
          <p:nvPr>
            <p:custDataLst>
              <p:tags r:id="rId2"/>
            </p:custDataLst>
          </p:nvPr>
        </p:nvSpPr>
        <p:spPr>
          <a:xfrm>
            <a:off x="796925" y="436563"/>
            <a:ext cx="17003713" cy="141287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10822"/>
              </a:lnSpc>
              <a:defRPr/>
            </a:pPr>
            <a:r>
              <a:rPr sz="92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BBB01"/>
                </a:solidFill>
                <a:latin typeface="RBWWUE+Raleway"/>
                <a:cs typeface="RBWWUE+Raleway"/>
                <a:sym typeface="Wingdings"/>
              </a:rPr>
              <a:t>S</a:t>
            </a:r>
            <a:r>
              <a:rPr sz="9200" spc="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RBWWUE+Raleway"/>
                <a:cs typeface="RBWWUE+Raleway"/>
                <a:sym typeface="Wingdings"/>
              </a:rPr>
              <a:t>TRENGHT</a:t>
            </a:r>
            <a:r>
              <a:rPr sz="9200" spc="1880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RBWWUE+Raleway"/>
                <a:cs typeface="RBWWUE+Raleway"/>
                <a:sym typeface="Wingdings"/>
              </a:rPr>
              <a:t> </a:t>
            </a:r>
            <a:r>
              <a:rPr sz="9200" spc="1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BBB01"/>
                </a:solidFill>
                <a:latin typeface="RBWWUE+Raleway"/>
                <a:cs typeface="RBWWUE+Raleway"/>
                <a:sym typeface="Wingdings"/>
              </a:rPr>
              <a:t>W</a:t>
            </a:r>
            <a:r>
              <a:rPr sz="9200" spc="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RBWWUE+Raleway"/>
                <a:cs typeface="RBWWUE+Raleway"/>
                <a:sym typeface="Wingdings"/>
              </a:rPr>
              <a:t>EAKNESSES</a:t>
            </a:r>
          </a:p>
        </p:txBody>
      </p:sp>
      <p:sp>
        <p:nvSpPr>
          <p:cNvPr id="4" name="object 4"/>
          <p:cNvSpPr txBox="1"/>
          <p:nvPr>
            <p:custDataLst>
              <p:tags r:id="rId3"/>
            </p:custDataLst>
          </p:nvPr>
        </p:nvSpPr>
        <p:spPr>
          <a:xfrm>
            <a:off x="10615613" y="1660525"/>
            <a:ext cx="5005387" cy="66357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4927"/>
              </a:lnSpc>
              <a:defRPr/>
            </a:pPr>
            <a:r>
              <a:rPr sz="40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poor quality of new</a:t>
            </a:r>
          </a:p>
        </p:txBody>
      </p:sp>
      <p:sp>
        <p:nvSpPr>
          <p:cNvPr id="5" name="object 5"/>
          <p:cNvSpPr txBox="1"/>
          <p:nvPr>
            <p:custDataLst>
              <p:tags r:id="rId4"/>
            </p:custDataLst>
          </p:nvPr>
        </p:nvSpPr>
        <p:spPr>
          <a:xfrm>
            <a:off x="1900238" y="2360613"/>
            <a:ext cx="6635750" cy="158432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5160"/>
              </a:lnSpc>
              <a:defRPr/>
            </a:pPr>
            <a:r>
              <a:rPr sz="425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helping</a:t>
            </a:r>
            <a:r>
              <a:rPr sz="42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25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homeless</a:t>
            </a:r>
            <a:r>
              <a:rPr sz="42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25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people</a:t>
            </a:r>
          </a:p>
          <a:p>
            <a:pPr fontAlgn="auto">
              <a:lnSpc>
                <a:spcPts val="5160"/>
              </a:lnSpc>
              <a:spcBef>
                <a:spcPts val="1807"/>
              </a:spcBef>
              <a:defRPr/>
            </a:pPr>
            <a:r>
              <a:rPr sz="42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quality</a:t>
            </a:r>
          </a:p>
        </p:txBody>
      </p:sp>
      <p:sp>
        <p:nvSpPr>
          <p:cNvPr id="6" name="object 6"/>
          <p:cNvSpPr txBox="1"/>
          <p:nvPr>
            <p:custDataLst>
              <p:tags r:id="rId5"/>
            </p:custDataLst>
          </p:nvPr>
        </p:nvSpPr>
        <p:spPr>
          <a:xfrm>
            <a:off x="10615613" y="2511425"/>
            <a:ext cx="2328862" cy="66357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4927"/>
              </a:lnSpc>
              <a:defRPr/>
            </a:pPr>
            <a:r>
              <a:rPr sz="40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produtcs</a:t>
            </a:r>
          </a:p>
        </p:txBody>
      </p:sp>
      <p:sp>
        <p:nvSpPr>
          <p:cNvPr id="7" name="object 7"/>
          <p:cNvSpPr txBox="1"/>
          <p:nvPr>
            <p:custDataLst>
              <p:tags r:id="rId6"/>
            </p:custDataLst>
          </p:nvPr>
        </p:nvSpPr>
        <p:spPr>
          <a:xfrm>
            <a:off x="10615613" y="3362325"/>
            <a:ext cx="3652837" cy="151447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4927"/>
              </a:lnSpc>
              <a:defRPr/>
            </a:pPr>
            <a:r>
              <a:rPr sz="40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not 100% eco</a:t>
            </a:r>
          </a:p>
          <a:p>
            <a:pPr fontAlgn="auto">
              <a:lnSpc>
                <a:spcPts val="4927"/>
              </a:lnSpc>
              <a:spcBef>
                <a:spcPts val="1773"/>
              </a:spcBef>
              <a:defRPr/>
            </a:pPr>
            <a:r>
              <a:rPr sz="40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high expenses</a:t>
            </a:r>
          </a:p>
        </p:txBody>
      </p:sp>
      <p:sp>
        <p:nvSpPr>
          <p:cNvPr id="8" name="object 8"/>
          <p:cNvSpPr txBox="1"/>
          <p:nvPr>
            <p:custDataLst>
              <p:tags r:id="rId7"/>
            </p:custDataLst>
          </p:nvPr>
        </p:nvSpPr>
        <p:spPr>
          <a:xfrm>
            <a:off x="1900238" y="4143375"/>
            <a:ext cx="4352925" cy="69373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5160"/>
              </a:lnSpc>
              <a:defRPr/>
            </a:pPr>
            <a:r>
              <a:rPr sz="425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recycled</a:t>
            </a:r>
            <a:r>
              <a:rPr sz="42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plastic</a:t>
            </a:r>
          </a:p>
        </p:txBody>
      </p:sp>
      <p:sp>
        <p:nvSpPr>
          <p:cNvPr id="9" name="object 9"/>
          <p:cNvSpPr txBox="1"/>
          <p:nvPr>
            <p:custDataLst>
              <p:tags r:id="rId8"/>
            </p:custDataLst>
          </p:nvPr>
        </p:nvSpPr>
        <p:spPr>
          <a:xfrm>
            <a:off x="7902575" y="4797425"/>
            <a:ext cx="2562225" cy="70643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5262"/>
              </a:lnSpc>
              <a:defRPr/>
            </a:pPr>
            <a:r>
              <a:rPr sz="450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RBWWUE+Raleway"/>
                <a:cs typeface="RBWWUE+Raleway"/>
                <a:sym typeface="Wingdings"/>
              </a:rPr>
              <a:t>SISTEMA</a:t>
            </a:r>
          </a:p>
        </p:txBody>
      </p:sp>
      <p:sp>
        <p:nvSpPr>
          <p:cNvPr id="10" name="object 10"/>
          <p:cNvSpPr txBox="1"/>
          <p:nvPr>
            <p:custDataLst>
              <p:tags r:id="rId9"/>
            </p:custDataLst>
          </p:nvPr>
        </p:nvSpPr>
        <p:spPr>
          <a:xfrm>
            <a:off x="1489075" y="5678488"/>
            <a:ext cx="3370263" cy="69373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5160"/>
              </a:lnSpc>
              <a:defRPr/>
            </a:pPr>
            <a:r>
              <a:rPr sz="4250" spc="-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good</a:t>
            </a:r>
            <a:r>
              <a:rPr sz="42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25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image</a:t>
            </a:r>
          </a:p>
        </p:txBody>
      </p:sp>
      <p:sp>
        <p:nvSpPr>
          <p:cNvPr id="11" name="object 11"/>
          <p:cNvSpPr txBox="1"/>
          <p:nvPr>
            <p:custDataLst>
              <p:tags r:id="rId10"/>
            </p:custDataLst>
          </p:nvPr>
        </p:nvSpPr>
        <p:spPr>
          <a:xfrm>
            <a:off x="10591800" y="5868988"/>
            <a:ext cx="3265488" cy="69373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5160"/>
              </a:lnSpc>
              <a:defRPr/>
            </a:pPr>
            <a:r>
              <a:rPr sz="425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competitors</a:t>
            </a:r>
          </a:p>
        </p:txBody>
      </p:sp>
      <p:sp>
        <p:nvSpPr>
          <p:cNvPr id="12" name="object 12"/>
          <p:cNvSpPr txBox="1"/>
          <p:nvPr>
            <p:custDataLst>
              <p:tags r:id="rId11"/>
            </p:custDataLst>
          </p:nvPr>
        </p:nvSpPr>
        <p:spPr>
          <a:xfrm>
            <a:off x="1489075" y="6569075"/>
            <a:ext cx="5611813" cy="158432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5160"/>
              </a:lnSpc>
              <a:defRPr/>
            </a:pPr>
            <a:r>
              <a:rPr sz="425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marketing</a:t>
            </a:r>
            <a:r>
              <a:rPr sz="42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25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expansion</a:t>
            </a:r>
          </a:p>
          <a:p>
            <a:pPr fontAlgn="auto">
              <a:lnSpc>
                <a:spcPts val="5160"/>
              </a:lnSpc>
              <a:spcBef>
                <a:spcPts val="1807"/>
              </a:spcBef>
              <a:defRPr/>
            </a:pPr>
            <a:r>
              <a:rPr sz="425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assortment</a:t>
            </a:r>
            <a:r>
              <a:rPr sz="42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25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extension</a:t>
            </a:r>
          </a:p>
        </p:txBody>
      </p:sp>
      <p:sp>
        <p:nvSpPr>
          <p:cNvPr id="13" name="object 13"/>
          <p:cNvSpPr txBox="1"/>
          <p:nvPr>
            <p:custDataLst>
              <p:tags r:id="rId12"/>
            </p:custDataLst>
          </p:nvPr>
        </p:nvSpPr>
        <p:spPr>
          <a:xfrm>
            <a:off x="10591800" y="6759575"/>
            <a:ext cx="6049963" cy="158432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5160"/>
              </a:lnSpc>
              <a:defRPr/>
            </a:pPr>
            <a:r>
              <a:rPr sz="425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changing</a:t>
            </a:r>
            <a:r>
              <a:rPr sz="42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25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needs</a:t>
            </a:r>
          </a:p>
          <a:p>
            <a:pPr fontAlgn="auto">
              <a:lnSpc>
                <a:spcPts val="5160"/>
              </a:lnSpc>
              <a:spcBef>
                <a:spcPts val="1807"/>
              </a:spcBef>
              <a:defRPr/>
            </a:pPr>
            <a:r>
              <a:rPr sz="425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demographic</a:t>
            </a:r>
            <a:r>
              <a:rPr sz="42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 </a:t>
            </a:r>
            <a:r>
              <a:rPr sz="425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changes</a:t>
            </a:r>
          </a:p>
        </p:txBody>
      </p:sp>
      <p:sp>
        <p:nvSpPr>
          <p:cNvPr id="14" name="object 14"/>
          <p:cNvSpPr txBox="1"/>
          <p:nvPr>
            <p:custDataLst>
              <p:tags r:id="rId13"/>
            </p:custDataLst>
          </p:nvPr>
        </p:nvSpPr>
        <p:spPr>
          <a:xfrm>
            <a:off x="63500" y="8594725"/>
            <a:ext cx="15955963" cy="132715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10146"/>
              </a:lnSpc>
              <a:defRPr/>
            </a:pPr>
            <a:r>
              <a:rPr sz="8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BBB01"/>
                </a:solidFill>
                <a:latin typeface="RBWWUE+Raleway"/>
                <a:cs typeface="RBWWUE+Raleway"/>
                <a:sym typeface="Wingdings"/>
              </a:rPr>
              <a:t>O</a:t>
            </a:r>
            <a:r>
              <a:rPr sz="8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RBWWUE+Raleway"/>
                <a:cs typeface="RBWWUE+Raleway"/>
                <a:sym typeface="Wingdings"/>
              </a:rPr>
              <a:t>PPORTUNITIES</a:t>
            </a:r>
            <a:r>
              <a:rPr sz="8650" spc="154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RBWWUE+Raleway"/>
                <a:cs typeface="RBWWUE+Raleway"/>
                <a:sym typeface="Wingdings"/>
              </a:rPr>
              <a:t> </a:t>
            </a:r>
            <a:r>
              <a:rPr sz="8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BBB01"/>
                </a:solidFill>
                <a:latin typeface="RBWWUE+Raleway"/>
                <a:cs typeface="RBWWUE+Raleway"/>
                <a:sym typeface="Wingdings"/>
              </a:rPr>
              <a:t>T</a:t>
            </a:r>
            <a:r>
              <a:rPr sz="8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RBWWUE+Raleway"/>
                <a:cs typeface="RBWWUE+Raleway"/>
                <a:sym typeface="Wingdings"/>
              </a:rPr>
              <a:t>HREATS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object 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0"/>
            <a:ext cx="18288000" cy="10274300"/>
          </a:xfrm>
          <a:prstGeom prst="rect">
            <a:avLst/>
          </a:prstGeom>
          <a:blipFill dpi="0" rotWithShape="0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RS" altLang="sr-Latn-RS"/>
          </a:p>
        </p:txBody>
      </p:sp>
      <p:sp>
        <p:nvSpPr>
          <p:cNvPr id="21507" name="object 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15963" y="1030288"/>
            <a:ext cx="6032500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ts val="10575"/>
              </a:lnSpc>
            </a:pPr>
            <a:r>
              <a:rPr lang="ru-RU" altLang="sr-Latn-RS" sz="9000">
                <a:solidFill>
                  <a:srgbClr val="404040"/>
                </a:solidFill>
                <a:latin typeface="RBWWUE+Raleway" charset="-18"/>
              </a:rPr>
              <a:t>OUR GOAL</a:t>
            </a:r>
          </a:p>
        </p:txBody>
      </p:sp>
      <p:sp>
        <p:nvSpPr>
          <p:cNvPr id="21508" name="object 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900238" y="2976563"/>
            <a:ext cx="12171362" cy="433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ts val="6688"/>
              </a:lnSpc>
            </a:pPr>
            <a:r>
              <a:rPr lang="ru-RU" altLang="sr-Latn-RS" sz="5500">
                <a:solidFill>
                  <a:srgbClr val="404040"/>
                </a:solidFill>
                <a:latin typeface="QCEBAK+Now-Regular" charset="-18"/>
              </a:rPr>
              <a:t>clean the nature</a:t>
            </a:r>
          </a:p>
          <a:p>
            <a:pPr eaLnBrk="1" hangingPunct="1">
              <a:lnSpc>
                <a:spcPts val="6688"/>
              </a:lnSpc>
              <a:spcBef>
                <a:spcPts val="2300"/>
              </a:spcBef>
            </a:pPr>
            <a:r>
              <a:rPr lang="ru-RU" altLang="sr-Latn-RS" sz="5500">
                <a:solidFill>
                  <a:srgbClr val="404040"/>
                </a:solidFill>
                <a:latin typeface="QCEBAK+Now-Regular" charset="-18"/>
              </a:rPr>
              <a:t>make people aware how important</a:t>
            </a:r>
          </a:p>
          <a:p>
            <a:pPr eaLnBrk="1" hangingPunct="1">
              <a:lnSpc>
                <a:spcPts val="6688"/>
              </a:lnSpc>
              <a:spcBef>
                <a:spcPts val="2350"/>
              </a:spcBef>
            </a:pPr>
            <a:r>
              <a:rPr lang="ru-RU" altLang="sr-Latn-RS" sz="5500">
                <a:solidFill>
                  <a:srgbClr val="404040"/>
                </a:solidFill>
                <a:latin typeface="QCEBAK+Now-Regular" charset="-18"/>
              </a:rPr>
              <a:t>the environment is</a:t>
            </a:r>
          </a:p>
          <a:p>
            <a:pPr eaLnBrk="1" hangingPunct="1">
              <a:lnSpc>
                <a:spcPts val="6688"/>
              </a:lnSpc>
              <a:spcBef>
                <a:spcPts val="2350"/>
              </a:spcBef>
            </a:pPr>
            <a:r>
              <a:rPr lang="ru-RU" altLang="sr-Latn-RS" sz="5500">
                <a:solidFill>
                  <a:srgbClr val="404040"/>
                </a:solidFill>
                <a:latin typeface="QCEBAK+Now-Regular" charset="-18"/>
              </a:rPr>
              <a:t>eudcate kids</a:t>
            </a:r>
          </a:p>
        </p:txBody>
      </p:sp>
      <p:sp>
        <p:nvSpPr>
          <p:cNvPr id="21509" name="object 5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900238" y="7575550"/>
            <a:ext cx="2660650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ts val="6688"/>
              </a:lnSpc>
            </a:pPr>
            <a:r>
              <a:rPr lang="ru-RU" altLang="sr-Latn-RS" sz="5500">
                <a:solidFill>
                  <a:srgbClr val="404040"/>
                </a:solidFill>
                <a:latin typeface="QCEBAK+Now-Regular" charset="-18"/>
              </a:rPr>
              <a:t>recycle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object 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0"/>
            <a:ext cx="18288000" cy="10274300"/>
          </a:xfrm>
          <a:prstGeom prst="rect">
            <a:avLst/>
          </a:prstGeom>
          <a:blipFill dpi="0" rotWithShape="0">
            <a:blip r:embed="rId9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RS" altLang="sr-Latn-RS"/>
          </a:p>
        </p:txBody>
      </p:sp>
      <p:sp>
        <p:nvSpPr>
          <p:cNvPr id="3" name="object 3"/>
          <p:cNvSpPr txBox="1"/>
          <p:nvPr>
            <p:custDataLst>
              <p:tags r:id="rId2"/>
            </p:custDataLst>
          </p:nvPr>
        </p:nvSpPr>
        <p:spPr>
          <a:xfrm>
            <a:off x="130175" y="1074738"/>
            <a:ext cx="3114675" cy="126841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9682"/>
              </a:lnSpc>
              <a:defRPr/>
            </a:pPr>
            <a:r>
              <a:rPr sz="82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FFJRVN+Raleway"/>
                <a:cs typeface="FFJRVN+Raleway"/>
                <a:sym typeface="Wingdings"/>
              </a:rPr>
              <a:t>EICEA</a:t>
            </a:r>
          </a:p>
        </p:txBody>
      </p:sp>
      <p:sp>
        <p:nvSpPr>
          <p:cNvPr id="4" name="object 4"/>
          <p:cNvSpPr txBox="1"/>
          <p:nvPr>
            <p:custDataLst>
              <p:tags r:id="rId3"/>
            </p:custDataLst>
          </p:nvPr>
        </p:nvSpPr>
        <p:spPr>
          <a:xfrm>
            <a:off x="725488" y="3073400"/>
            <a:ext cx="6618287" cy="151765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5656"/>
              </a:lnSpc>
              <a:defRPr/>
            </a:pPr>
            <a:r>
              <a:rPr sz="4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OIAWWW+Now-Regular"/>
                <a:cs typeface="OIAWWW+Now-Regular"/>
                <a:sym typeface="Wingdings"/>
              </a:rPr>
              <a:t>ecological sustainable</a:t>
            </a:r>
          </a:p>
          <a:p>
            <a:pPr fontAlgn="auto">
              <a:lnSpc>
                <a:spcPts val="5656"/>
              </a:lnSpc>
              <a:spcBef>
                <a:spcPts val="284"/>
              </a:spcBef>
              <a:defRPr/>
            </a:pPr>
            <a:r>
              <a:rPr sz="4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OIAWWW+Now-Regular"/>
                <a:cs typeface="OIAWWW+Now-Regular"/>
                <a:sym typeface="Wingdings"/>
              </a:rPr>
              <a:t>produtcs</a:t>
            </a:r>
          </a:p>
        </p:txBody>
      </p:sp>
      <p:sp>
        <p:nvSpPr>
          <p:cNvPr id="5" name="object 5"/>
          <p:cNvSpPr txBox="1"/>
          <p:nvPr>
            <p:custDataLst>
              <p:tags r:id="rId4"/>
            </p:custDataLst>
          </p:nvPr>
        </p:nvSpPr>
        <p:spPr>
          <a:xfrm>
            <a:off x="725488" y="5175250"/>
            <a:ext cx="6870700" cy="151765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5656"/>
              </a:lnSpc>
              <a:defRPr/>
            </a:pPr>
            <a:r>
              <a:rPr sz="4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OIAWWW+Now-Regular"/>
                <a:cs typeface="OIAWWW+Now-Regular"/>
                <a:sym typeface="Wingdings"/>
              </a:rPr>
              <a:t>in our team </a:t>
            </a:r>
            <a:r>
              <a:rPr sz="465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OIAWWW+Now-Regular"/>
                <a:cs typeface="OIAWWW+Now-Regular"/>
                <a:sym typeface="Wingdings"/>
              </a:rPr>
              <a:t>we</a:t>
            </a:r>
            <a:r>
              <a:rPr sz="4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OIAWWW+Now-Regular"/>
                <a:cs typeface="OIAWWW+Now-Regular"/>
                <a:sym typeface="Wingdings"/>
              </a:rPr>
              <a:t> have 25</a:t>
            </a:r>
          </a:p>
          <a:p>
            <a:pPr fontAlgn="auto">
              <a:lnSpc>
                <a:spcPts val="5656"/>
              </a:lnSpc>
              <a:spcBef>
                <a:spcPts val="284"/>
              </a:spcBef>
              <a:defRPr/>
            </a:pPr>
            <a:r>
              <a:rPr sz="4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OIAWWW+Now-Regular"/>
                <a:cs typeface="OIAWWW+Now-Regular"/>
                <a:sym typeface="Wingdings"/>
              </a:rPr>
              <a:t>employees</a:t>
            </a:r>
          </a:p>
        </p:txBody>
      </p:sp>
      <p:sp>
        <p:nvSpPr>
          <p:cNvPr id="6" name="object 6"/>
          <p:cNvSpPr txBox="1"/>
          <p:nvPr>
            <p:custDataLst>
              <p:tags r:id="rId5"/>
            </p:custDataLst>
          </p:nvPr>
        </p:nvSpPr>
        <p:spPr>
          <a:xfrm>
            <a:off x="11596688" y="6618288"/>
            <a:ext cx="6370637" cy="77787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5830"/>
              </a:lnSpc>
              <a:defRPr/>
            </a:pPr>
            <a:r>
              <a:rPr sz="4800" spc="-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OIAWWW+Now-Regular"/>
                <a:cs typeface="OIAWWW+Now-Regular"/>
                <a:sym typeface="Wingdings"/>
              </a:rPr>
              <a:t>"made</a:t>
            </a:r>
            <a:r>
              <a:rPr sz="4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OIAWWW+Now-Regular"/>
                <a:cs typeface="OIAWWW+Now-Regular"/>
                <a:sym typeface="Wingdings"/>
              </a:rPr>
              <a:t> </a:t>
            </a:r>
            <a:r>
              <a:rPr sz="480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OIAWWW+Now-Regular"/>
                <a:cs typeface="OIAWWW+Now-Regular"/>
                <a:sym typeface="Wingdings"/>
              </a:rPr>
              <a:t>for</a:t>
            </a:r>
            <a:r>
              <a:rPr sz="4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OIAWWW+Now-Regular"/>
                <a:cs typeface="OIAWWW+Now-Regular"/>
                <a:sym typeface="Wingdings"/>
              </a:rPr>
              <a:t> </a:t>
            </a:r>
            <a:r>
              <a:rPr sz="480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OIAWWW+Now-Regular"/>
                <a:cs typeface="OIAWWW+Now-Regular"/>
                <a:sym typeface="Wingdings"/>
              </a:rPr>
              <a:t>the future"</a:t>
            </a:r>
          </a:p>
        </p:txBody>
      </p:sp>
      <p:sp>
        <p:nvSpPr>
          <p:cNvPr id="7" name="object 7"/>
          <p:cNvSpPr txBox="1"/>
          <p:nvPr>
            <p:custDataLst>
              <p:tags r:id="rId6"/>
            </p:custDataLst>
          </p:nvPr>
        </p:nvSpPr>
        <p:spPr>
          <a:xfrm>
            <a:off x="725488" y="7275513"/>
            <a:ext cx="8920162" cy="151765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5656"/>
              </a:lnSpc>
              <a:defRPr/>
            </a:pPr>
            <a:r>
              <a:rPr sz="4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OIAWWW+Now-Regular"/>
                <a:cs typeface="OIAWWW+Now-Regular"/>
                <a:sym typeface="Wingdings"/>
              </a:rPr>
              <a:t>for our produtcs </a:t>
            </a:r>
            <a:r>
              <a:rPr sz="465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OIAWWW+Now-Regular"/>
                <a:cs typeface="OIAWWW+Now-Regular"/>
                <a:sym typeface="Wingdings"/>
              </a:rPr>
              <a:t>we</a:t>
            </a:r>
            <a:r>
              <a:rPr sz="4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OIAWWW+Now-Regular"/>
                <a:cs typeface="OIAWWW+Now-Regular"/>
                <a:sym typeface="Wingdings"/>
              </a:rPr>
              <a:t> use plastic</a:t>
            </a:r>
          </a:p>
          <a:p>
            <a:pPr fontAlgn="auto">
              <a:lnSpc>
                <a:spcPts val="5656"/>
              </a:lnSpc>
              <a:spcBef>
                <a:spcPts val="284"/>
              </a:spcBef>
              <a:defRPr/>
            </a:pPr>
            <a:r>
              <a:rPr sz="4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OIAWWW+Now-Regular"/>
                <a:cs typeface="OIAWWW+Now-Regular"/>
                <a:sym typeface="Wingdings"/>
              </a:rPr>
              <a:t>which divers found in the sea</a:t>
            </a:r>
          </a:p>
        </p:txBody>
      </p:sp>
      <p:sp>
        <p:nvSpPr>
          <p:cNvPr id="8" name="object 8"/>
          <p:cNvSpPr txBox="1"/>
          <p:nvPr>
            <p:custDataLst>
              <p:tags r:id="rId7"/>
            </p:custDataLst>
          </p:nvPr>
        </p:nvSpPr>
        <p:spPr>
          <a:xfrm>
            <a:off x="725488" y="9377363"/>
            <a:ext cx="8535987" cy="75565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5656"/>
              </a:lnSpc>
              <a:defRPr/>
            </a:pPr>
            <a:r>
              <a:rPr sz="4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OIAWWW+Now-Regular"/>
                <a:cs typeface="OIAWWW+Now-Regular"/>
                <a:sym typeface="Wingdings"/>
              </a:rPr>
              <a:t>ecologically aware company</a:t>
            </a: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object 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0"/>
            <a:ext cx="18288000" cy="10274300"/>
          </a:xfrm>
          <a:prstGeom prst="rect">
            <a:avLst/>
          </a:prstGeom>
          <a:blipFill dpi="0" rotWithShape="0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RS" altLang="sr-Latn-RS"/>
          </a:p>
        </p:txBody>
      </p:sp>
      <p:sp>
        <p:nvSpPr>
          <p:cNvPr id="3" name="object 3"/>
          <p:cNvSpPr txBox="1"/>
          <p:nvPr>
            <p:custDataLst>
              <p:tags r:id="rId2"/>
            </p:custDataLst>
          </p:nvPr>
        </p:nvSpPr>
        <p:spPr>
          <a:xfrm>
            <a:off x="4379913" y="1217613"/>
            <a:ext cx="8291512" cy="24638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10575"/>
              </a:lnSpc>
              <a:defRPr/>
            </a:pPr>
            <a:r>
              <a:rPr sz="9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RBWWUE+Raleway"/>
                <a:cs typeface="RBWWUE+Raleway"/>
                <a:sym typeface="Wingdings"/>
              </a:rPr>
              <a:t>OUR MESSAGE</a:t>
            </a:r>
          </a:p>
          <a:p>
            <a:pPr marL="774126" fontAlgn="auto">
              <a:lnSpc>
                <a:spcPts val="6695"/>
              </a:lnSpc>
              <a:spcBef>
                <a:spcPts val="1825"/>
              </a:spcBef>
              <a:defRPr/>
            </a:pPr>
            <a:r>
              <a:rPr sz="55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QCEBAK+Now-Regular"/>
                <a:cs typeface="QCEBAK+Now-Regular"/>
                <a:sym typeface="Wingdings"/>
              </a:rPr>
              <a:t>think eco</a:t>
            </a:r>
          </a:p>
        </p:txBody>
      </p:sp>
      <p:sp>
        <p:nvSpPr>
          <p:cNvPr id="22532" name="object 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154613" y="3941763"/>
            <a:ext cx="7375525" cy="318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ts val="6688"/>
              </a:lnSpc>
            </a:pPr>
            <a:r>
              <a:rPr lang="ru-RU" altLang="sr-Latn-RS" sz="5500">
                <a:solidFill>
                  <a:srgbClr val="404040"/>
                </a:solidFill>
                <a:latin typeface="QCEBAK+Now-Regular" charset="-18"/>
              </a:rPr>
              <a:t>clean nature and sea</a:t>
            </a:r>
          </a:p>
          <a:p>
            <a:pPr eaLnBrk="1" hangingPunct="1">
              <a:lnSpc>
                <a:spcPts val="6688"/>
              </a:lnSpc>
              <a:spcBef>
                <a:spcPts val="2300"/>
              </a:spcBef>
            </a:pPr>
            <a:r>
              <a:rPr lang="ru-RU" altLang="sr-Latn-RS" sz="5500">
                <a:solidFill>
                  <a:srgbClr val="404040"/>
                </a:solidFill>
                <a:latin typeface="QCEBAK+Now-Regular" charset="-18"/>
              </a:rPr>
              <a:t>think about future</a:t>
            </a:r>
          </a:p>
          <a:p>
            <a:pPr eaLnBrk="1" hangingPunct="1">
              <a:lnSpc>
                <a:spcPts val="6688"/>
              </a:lnSpc>
              <a:spcBef>
                <a:spcPts val="2350"/>
              </a:spcBef>
            </a:pPr>
            <a:r>
              <a:rPr lang="ru-RU" altLang="sr-Latn-RS" sz="5500">
                <a:solidFill>
                  <a:srgbClr val="404040"/>
                </a:solidFill>
                <a:latin typeface="QCEBAK+Now-Regular" charset="-18"/>
              </a:rPr>
              <a:t>care about others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object 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0"/>
            <a:ext cx="18288000" cy="10274300"/>
          </a:xfrm>
          <a:prstGeom prst="rect">
            <a:avLst/>
          </a:prstGeom>
          <a:blipFill dpi="0" rotWithShape="0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RS" altLang="sr-Latn-RS"/>
          </a:p>
        </p:txBody>
      </p:sp>
      <p:sp>
        <p:nvSpPr>
          <p:cNvPr id="23555" name="object 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23900" y="584200"/>
            <a:ext cx="12923838" cy="275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ts val="10575"/>
              </a:lnSpc>
            </a:pPr>
            <a:r>
              <a:rPr lang="ru-RU" altLang="sr-Latn-RS" sz="9000">
                <a:solidFill>
                  <a:srgbClr val="404040"/>
                </a:solidFill>
                <a:latin typeface="RKJPJR+Raleway" charset="-18"/>
              </a:rPr>
              <a:t>THANK YOU FOR YOUR</a:t>
            </a:r>
          </a:p>
          <a:p>
            <a:pPr eaLnBrk="1" hangingPunct="1">
              <a:lnSpc>
                <a:spcPts val="10575"/>
              </a:lnSpc>
              <a:spcBef>
                <a:spcPts val="200"/>
              </a:spcBef>
            </a:pPr>
            <a:r>
              <a:rPr lang="ru-RU" altLang="sr-Latn-RS" sz="9000">
                <a:solidFill>
                  <a:srgbClr val="404040"/>
                </a:solidFill>
                <a:latin typeface="RKJPJR+Raleway" charset="-18"/>
              </a:rPr>
              <a:t>ATTENTION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bject 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0"/>
            <a:ext cx="18288000" cy="10274300"/>
          </a:xfrm>
          <a:prstGeom prst="rect">
            <a:avLst/>
          </a:prstGeom>
          <a:blipFill dpi="0" rotWithShape="0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RS" altLang="sr-Latn-RS"/>
          </a:p>
        </p:txBody>
      </p:sp>
      <p:sp>
        <p:nvSpPr>
          <p:cNvPr id="3" name="object 3"/>
          <p:cNvSpPr txBox="1"/>
          <p:nvPr>
            <p:custDataLst>
              <p:tags r:id="rId2"/>
            </p:custDataLst>
          </p:nvPr>
        </p:nvSpPr>
        <p:spPr>
          <a:xfrm>
            <a:off x="8821738" y="592138"/>
            <a:ext cx="5813425" cy="134778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10312"/>
              </a:lnSpc>
              <a:defRPr/>
            </a:pPr>
            <a:r>
              <a:rPr sz="88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FFJRVN+Raleway"/>
                <a:cs typeface="FFJRVN+Raleway"/>
                <a:sym typeface="Wingdings"/>
              </a:rPr>
              <a:t>ABOUT</a:t>
            </a:r>
            <a:r>
              <a:rPr sz="8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FFJRVN+Raleway"/>
                <a:cs typeface="FFJRVN+Raleway"/>
                <a:sym typeface="Wingdings"/>
              </a:rPr>
              <a:t> </a:t>
            </a:r>
            <a:r>
              <a:rPr sz="88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FFJRVN+Raleway"/>
                <a:cs typeface="FFJRVN+Raleway"/>
                <a:sym typeface="Wingdings"/>
              </a:rPr>
              <a:t>US</a:t>
            </a:r>
          </a:p>
        </p:txBody>
      </p:sp>
      <p:sp>
        <p:nvSpPr>
          <p:cNvPr id="5124" name="object 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167813" y="2181225"/>
            <a:ext cx="321786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ts val="6238"/>
              </a:lnSpc>
            </a:pPr>
            <a:r>
              <a:rPr lang="ru-RU" altLang="sr-Latn-RS" sz="5100">
                <a:solidFill>
                  <a:srgbClr val="404040"/>
                </a:solidFill>
                <a:latin typeface="OIAWWW+Now-Regular" charset="-18"/>
              </a:rPr>
              <a:t>est. 2022.</a:t>
            </a:r>
          </a:p>
        </p:txBody>
      </p:sp>
      <p:sp>
        <p:nvSpPr>
          <p:cNvPr id="5125" name="object 5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9167813" y="3181350"/>
            <a:ext cx="5387975" cy="183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ts val="6238"/>
              </a:lnSpc>
            </a:pPr>
            <a:r>
              <a:rPr lang="ru-RU" altLang="sr-Latn-RS" sz="5100">
                <a:solidFill>
                  <a:srgbClr val="404040"/>
                </a:solidFill>
                <a:latin typeface="OIAWWW+Now-Regular" charset="-18"/>
              </a:rPr>
              <a:t>Sandyford Rd., D</a:t>
            </a:r>
          </a:p>
          <a:p>
            <a:pPr eaLnBrk="1" hangingPunct="1">
              <a:lnSpc>
                <a:spcPts val="6238"/>
              </a:lnSpc>
              <a:spcBef>
                <a:spcPts val="1675"/>
              </a:spcBef>
            </a:pPr>
            <a:r>
              <a:rPr lang="ru-RU" altLang="sr-Latn-RS" sz="5100">
                <a:solidFill>
                  <a:srgbClr val="404040"/>
                </a:solidFill>
                <a:latin typeface="OIAWWW+Now-Regular" charset="-18"/>
              </a:rPr>
              <a:t>Dublin 16</a:t>
            </a:r>
          </a:p>
        </p:txBody>
      </p:sp>
      <p:sp>
        <p:nvSpPr>
          <p:cNvPr id="5126" name="object 6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9167813" y="5181600"/>
            <a:ext cx="7975600" cy="483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ts val="6238"/>
              </a:lnSpc>
            </a:pPr>
            <a:r>
              <a:rPr lang="ru-RU" altLang="sr-Latn-RS" sz="5100">
                <a:solidFill>
                  <a:srgbClr val="404040"/>
                </a:solidFill>
                <a:latin typeface="OIAWWW+Now-Regular" charset="-18"/>
              </a:rPr>
              <a:t>working hours: 11-19</a:t>
            </a:r>
          </a:p>
          <a:p>
            <a:pPr eaLnBrk="1" hangingPunct="1">
              <a:lnSpc>
                <a:spcPts val="6238"/>
              </a:lnSpc>
              <a:spcBef>
                <a:spcPts val="1675"/>
              </a:spcBef>
            </a:pPr>
            <a:r>
              <a:rPr lang="ru-RU" altLang="sr-Latn-RS" sz="5100">
                <a:solidFill>
                  <a:srgbClr val="404040"/>
                </a:solidFill>
                <a:latin typeface="OIAWWW+Now-Regular" charset="-18"/>
              </a:rPr>
              <a:t>soon shipping worldwide</a:t>
            </a:r>
          </a:p>
          <a:p>
            <a:pPr eaLnBrk="1" hangingPunct="1">
              <a:lnSpc>
                <a:spcPts val="6238"/>
              </a:lnSpc>
              <a:spcBef>
                <a:spcPts val="1675"/>
              </a:spcBef>
            </a:pPr>
            <a:r>
              <a:rPr lang="ru-RU" altLang="sr-Latn-RS" sz="5100">
                <a:solidFill>
                  <a:srgbClr val="404040"/>
                </a:solidFill>
                <a:latin typeface="OIAWWW+Now-Regular" charset="-18"/>
              </a:rPr>
              <a:t>find us on: Instagram,</a:t>
            </a:r>
          </a:p>
          <a:p>
            <a:pPr eaLnBrk="1" hangingPunct="1">
              <a:lnSpc>
                <a:spcPts val="6238"/>
              </a:lnSpc>
              <a:spcBef>
                <a:spcPts val="1675"/>
              </a:spcBef>
            </a:pPr>
            <a:r>
              <a:rPr lang="ru-RU" altLang="sr-Latn-RS" sz="5100">
                <a:solidFill>
                  <a:srgbClr val="404040"/>
                </a:solidFill>
                <a:latin typeface="OIAWWW+Now-Regular" charset="-18"/>
              </a:rPr>
              <a:t>Facebook and Tik tok</a:t>
            </a:r>
          </a:p>
          <a:p>
            <a:pPr eaLnBrk="1" hangingPunct="1">
              <a:lnSpc>
                <a:spcPts val="6238"/>
              </a:lnSpc>
              <a:spcBef>
                <a:spcPts val="1625"/>
              </a:spcBef>
            </a:pPr>
            <a:r>
              <a:rPr lang="ru-RU" altLang="sr-Latn-RS" sz="5100">
                <a:solidFill>
                  <a:srgbClr val="404040"/>
                </a:solidFill>
                <a:latin typeface="OIAWWW+Now-Regular" charset="-18"/>
              </a:rPr>
              <a:t>eiceadoo@gmail.com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0"/>
            <a:ext cx="18288000" cy="10274300"/>
          </a:xfrm>
          <a:prstGeom prst="rect">
            <a:avLst/>
          </a:prstGeom>
          <a:blipFill dpi="0" rotWithShape="0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RS" altLang="sr-Latn-RS"/>
          </a:p>
        </p:txBody>
      </p:sp>
      <p:sp>
        <p:nvSpPr>
          <p:cNvPr id="3" name="object 3"/>
          <p:cNvSpPr txBox="1"/>
          <p:nvPr>
            <p:custDataLst>
              <p:tags r:id="rId2"/>
            </p:custDataLst>
          </p:nvPr>
        </p:nvSpPr>
        <p:spPr>
          <a:xfrm>
            <a:off x="1028700" y="1028700"/>
            <a:ext cx="7429500" cy="134778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10312"/>
              </a:lnSpc>
              <a:defRPr/>
            </a:pPr>
            <a:r>
              <a:rPr sz="88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FFJRVN+Raleway"/>
                <a:cs typeface="FFJRVN+Raleway"/>
                <a:sym typeface="Wingdings"/>
              </a:rPr>
              <a:t>OUR</a:t>
            </a:r>
            <a:r>
              <a:rPr sz="8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FFJRVN+Raleway"/>
                <a:cs typeface="FFJRVN+Raleway"/>
                <a:sym typeface="Wingdings"/>
              </a:rPr>
              <a:t> MISSION</a:t>
            </a:r>
          </a:p>
        </p:txBody>
      </p:sp>
      <p:sp>
        <p:nvSpPr>
          <p:cNvPr id="4" name="object 4"/>
          <p:cNvSpPr txBox="1"/>
          <p:nvPr>
            <p:custDataLst>
              <p:tags r:id="rId3"/>
            </p:custDataLst>
          </p:nvPr>
        </p:nvSpPr>
        <p:spPr>
          <a:xfrm>
            <a:off x="1028700" y="3087688"/>
            <a:ext cx="10402888" cy="232886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5805"/>
              </a:lnSpc>
              <a:defRPr/>
            </a:pPr>
            <a:r>
              <a:rPr sz="47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OIAWWW+Now-Regular"/>
                <a:cs typeface="OIAWWW+Now-Regular"/>
                <a:sym typeface="Wingdings"/>
              </a:rPr>
              <a:t>is to clean the sea and provide our</a:t>
            </a:r>
          </a:p>
          <a:p>
            <a:pPr fontAlgn="auto">
              <a:lnSpc>
                <a:spcPts val="5805"/>
              </a:lnSpc>
              <a:spcBef>
                <a:spcPts val="313"/>
              </a:spcBef>
              <a:defRPr/>
            </a:pPr>
            <a:r>
              <a:rPr sz="47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OIAWWW+Now-Regular"/>
                <a:cs typeface="OIAWWW+Now-Regular"/>
                <a:sym typeface="Wingdings"/>
              </a:rPr>
              <a:t>costumers with quality and</a:t>
            </a:r>
          </a:p>
          <a:p>
            <a:pPr fontAlgn="auto">
              <a:lnSpc>
                <a:spcPts val="5805"/>
              </a:lnSpc>
              <a:spcBef>
                <a:spcPts val="313"/>
              </a:spcBef>
              <a:defRPr/>
            </a:pPr>
            <a:r>
              <a:rPr sz="47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OIAWWW+Now-Regular"/>
                <a:cs typeface="OIAWWW+Now-Regular"/>
                <a:sym typeface="Wingdings"/>
              </a:rPr>
              <a:t>enviromental friendly products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object 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0"/>
            <a:ext cx="18288000" cy="10274300"/>
          </a:xfrm>
          <a:prstGeom prst="rect">
            <a:avLst/>
          </a:prstGeom>
          <a:blipFill dpi="0" rotWithShape="0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RS" altLang="sr-Latn-RS"/>
          </a:p>
        </p:txBody>
      </p:sp>
      <p:sp>
        <p:nvSpPr>
          <p:cNvPr id="3" name="object 3"/>
          <p:cNvSpPr txBox="1"/>
          <p:nvPr>
            <p:custDataLst>
              <p:tags r:id="rId2"/>
            </p:custDataLst>
          </p:nvPr>
        </p:nvSpPr>
        <p:spPr>
          <a:xfrm>
            <a:off x="1028700" y="2701925"/>
            <a:ext cx="7375525" cy="464978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marL="18791" fontAlgn="auto">
              <a:lnSpc>
                <a:spcPts val="10575"/>
              </a:lnSpc>
              <a:defRPr/>
            </a:pPr>
            <a:r>
              <a:rPr sz="9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FFJRVN+Raleway"/>
                <a:cs typeface="FFJRVN+Raleway"/>
                <a:sym typeface="Wingdings"/>
              </a:rPr>
              <a:t>OUR VISION</a:t>
            </a:r>
          </a:p>
          <a:p>
            <a:pPr fontAlgn="auto">
              <a:lnSpc>
                <a:spcPts val="5839"/>
              </a:lnSpc>
              <a:spcBef>
                <a:spcPts val="1490"/>
              </a:spcBef>
              <a:defRPr/>
            </a:pPr>
            <a:r>
              <a:rPr sz="4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OIAWWW+Now-Regular"/>
                <a:cs typeface="OIAWWW+Now-Regular"/>
                <a:sym typeface="Wingdings"/>
              </a:rPr>
              <a:t>is to inspire costumers to</a:t>
            </a:r>
          </a:p>
          <a:p>
            <a:pPr fontAlgn="auto">
              <a:lnSpc>
                <a:spcPts val="5839"/>
              </a:lnSpc>
              <a:spcBef>
                <a:spcPts val="315"/>
              </a:spcBef>
              <a:defRPr/>
            </a:pPr>
            <a:r>
              <a:rPr sz="4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OIAWWW+Now-Regular"/>
                <a:cs typeface="OIAWWW+Now-Regular"/>
                <a:sym typeface="Wingdings"/>
              </a:rPr>
              <a:t>help people and the</a:t>
            </a:r>
          </a:p>
          <a:p>
            <a:pPr fontAlgn="auto">
              <a:lnSpc>
                <a:spcPts val="5839"/>
              </a:lnSpc>
              <a:spcBef>
                <a:spcPts val="365"/>
              </a:spcBef>
              <a:defRPr/>
            </a:pPr>
            <a:r>
              <a:rPr sz="4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OIAWWW+Now-Regular"/>
                <a:cs typeface="OIAWWW+Now-Regular"/>
                <a:sym typeface="Wingdings"/>
              </a:rPr>
              <a:t>enviromental friendly</a:t>
            </a:r>
          </a:p>
          <a:p>
            <a:pPr fontAlgn="auto">
              <a:lnSpc>
                <a:spcPts val="5839"/>
              </a:lnSpc>
              <a:spcBef>
                <a:spcPts val="315"/>
              </a:spcBef>
              <a:defRPr/>
            </a:pPr>
            <a:r>
              <a:rPr sz="4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OIAWWW+Now-Regular"/>
                <a:cs typeface="OIAWWW+Now-Regular"/>
                <a:sym typeface="Wingdings"/>
              </a:rPr>
              <a:t>products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object 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0"/>
            <a:ext cx="18288000" cy="10274300"/>
          </a:xfrm>
          <a:prstGeom prst="rect">
            <a:avLst/>
          </a:prstGeom>
          <a:blipFill dpi="0" rotWithShape="0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RS" altLang="sr-Latn-RS"/>
          </a:p>
        </p:txBody>
      </p:sp>
      <p:sp>
        <p:nvSpPr>
          <p:cNvPr id="3" name="object 3"/>
          <p:cNvSpPr txBox="1"/>
          <p:nvPr>
            <p:custDataLst>
              <p:tags r:id="rId2"/>
            </p:custDataLst>
          </p:nvPr>
        </p:nvSpPr>
        <p:spPr>
          <a:xfrm>
            <a:off x="3930650" y="1179513"/>
            <a:ext cx="10394950" cy="134778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10309"/>
              </a:lnSpc>
              <a:defRPr/>
            </a:pPr>
            <a:r>
              <a:rPr sz="8800" spc="-1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CIEKSH+Raleway"/>
                <a:cs typeface="CIEKSH+Raleway"/>
                <a:sym typeface="Wingdings"/>
              </a:rPr>
              <a:t>OUR</a:t>
            </a:r>
            <a:r>
              <a:rPr sz="8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CIEKSH+Raleway"/>
                <a:cs typeface="CIEKSH+Raleway"/>
                <a:sym typeface="Wingdings"/>
              </a:rPr>
              <a:t> </a:t>
            </a:r>
            <a:r>
              <a:rPr sz="8800" spc="-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CIEKSH+Raleway"/>
                <a:cs typeface="CIEKSH+Raleway"/>
                <a:sym typeface="Wingdings"/>
              </a:rPr>
              <a:t>ASSORTMENT</a:t>
            </a:r>
          </a:p>
        </p:txBody>
      </p:sp>
      <p:sp>
        <p:nvSpPr>
          <p:cNvPr id="8196" name="object 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595813" y="3419475"/>
            <a:ext cx="2343150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ts val="6325"/>
              </a:lnSpc>
            </a:pPr>
            <a:r>
              <a:rPr lang="ru-RU" altLang="sr-Latn-RS" sz="5200">
                <a:solidFill>
                  <a:srgbClr val="404040"/>
                </a:solidFill>
                <a:latin typeface="CNAGBP+Now-Regular" charset="-18"/>
              </a:rPr>
              <a:t>bottles</a:t>
            </a:r>
          </a:p>
        </p:txBody>
      </p:sp>
      <p:sp>
        <p:nvSpPr>
          <p:cNvPr id="8197" name="object 5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595813" y="4919663"/>
            <a:ext cx="3887787" cy="384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ts val="6325"/>
              </a:lnSpc>
            </a:pPr>
            <a:r>
              <a:rPr lang="ru-RU" altLang="sr-Latn-RS" sz="5200">
                <a:solidFill>
                  <a:srgbClr val="404040"/>
                </a:solidFill>
                <a:latin typeface="CNAGBP+Now-Regular" charset="-18"/>
              </a:rPr>
              <a:t>lunch boxes</a:t>
            </a:r>
          </a:p>
          <a:p>
            <a:pPr eaLnBrk="1" hangingPunct="1">
              <a:lnSpc>
                <a:spcPts val="6325"/>
              </a:lnSpc>
              <a:spcBef>
                <a:spcPts val="5475"/>
              </a:spcBef>
            </a:pPr>
            <a:r>
              <a:rPr lang="ru-RU" altLang="sr-Latn-RS" sz="5200">
                <a:solidFill>
                  <a:srgbClr val="404040"/>
                </a:solidFill>
                <a:latin typeface="CNAGBP+Now-Regular" charset="-18"/>
              </a:rPr>
              <a:t>soup bowls</a:t>
            </a:r>
          </a:p>
          <a:p>
            <a:pPr eaLnBrk="1" hangingPunct="1">
              <a:lnSpc>
                <a:spcPts val="6325"/>
              </a:lnSpc>
              <a:spcBef>
                <a:spcPts val="5475"/>
              </a:spcBef>
            </a:pPr>
            <a:r>
              <a:rPr lang="ru-RU" altLang="sr-Latn-RS" sz="5200">
                <a:solidFill>
                  <a:srgbClr val="404040"/>
                </a:solidFill>
                <a:latin typeface="CNAGBP+Now-Regular" charset="-18"/>
              </a:rPr>
              <a:t>cutlery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object 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0"/>
            <a:ext cx="18288000" cy="10274300"/>
          </a:xfrm>
          <a:prstGeom prst="rect">
            <a:avLst/>
          </a:prstGeom>
          <a:blipFill dpi="0" rotWithShape="0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RS" altLang="sr-Latn-RS"/>
          </a:p>
        </p:txBody>
      </p:sp>
      <p:sp>
        <p:nvSpPr>
          <p:cNvPr id="9219" name="object 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2607925" y="2859088"/>
            <a:ext cx="2355850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ts val="6488"/>
              </a:lnSpc>
            </a:pPr>
            <a:r>
              <a:rPr lang="ru-RU" altLang="sr-Latn-RS" sz="5300">
                <a:solidFill>
                  <a:srgbClr val="404040"/>
                </a:solidFill>
                <a:latin typeface="CNAGBP+Now-Regular" charset="-18"/>
              </a:rPr>
              <a:t>cutlery</a:t>
            </a:r>
          </a:p>
        </p:txBody>
      </p:sp>
      <p:sp>
        <p:nvSpPr>
          <p:cNvPr id="4" name="object 4"/>
          <p:cNvSpPr txBox="1"/>
          <p:nvPr>
            <p:custDataLst>
              <p:tags r:id="rId3"/>
            </p:custDataLst>
          </p:nvPr>
        </p:nvSpPr>
        <p:spPr>
          <a:xfrm>
            <a:off x="5302250" y="6196013"/>
            <a:ext cx="3462338" cy="86201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6489"/>
              </a:lnSpc>
              <a:defRPr/>
            </a:pPr>
            <a:r>
              <a:rPr sz="53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CNAGBP+Now-Regular"/>
                <a:cs typeface="CNAGBP+Now-Regular"/>
                <a:sym typeface="Wingdings"/>
              </a:rPr>
              <a:t>soup </a:t>
            </a:r>
            <a:r>
              <a:rPr sz="530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CNAGBP+Now-Regular"/>
                <a:cs typeface="CNAGBP+Now-Regular"/>
                <a:sym typeface="Wingdings"/>
              </a:rPr>
              <a:t>bowl</a:t>
            </a:r>
          </a:p>
        </p:txBody>
      </p:sp>
      <p:sp>
        <p:nvSpPr>
          <p:cNvPr id="5" name="object 5"/>
          <p:cNvSpPr txBox="1"/>
          <p:nvPr>
            <p:custDataLst>
              <p:tags r:id="rId4"/>
            </p:custDataLst>
          </p:nvPr>
        </p:nvSpPr>
        <p:spPr>
          <a:xfrm>
            <a:off x="14954250" y="8166100"/>
            <a:ext cx="3230563" cy="20828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5147"/>
              </a:lnSpc>
              <a:defRPr/>
            </a:pPr>
            <a:r>
              <a:rPr sz="42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CNAGBP+Now-Regular"/>
                <a:cs typeface="CNAGBP+Now-Regular"/>
                <a:sym typeface="Wingdings"/>
              </a:rPr>
              <a:t>lunch </a:t>
            </a:r>
            <a:r>
              <a:rPr sz="4200" spc="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CNAGBP+Now-Regular"/>
                <a:cs typeface="CNAGBP+Now-Regular"/>
                <a:sym typeface="Wingdings"/>
              </a:rPr>
              <a:t>box</a:t>
            </a:r>
            <a:r>
              <a:rPr sz="42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CNAGBP+Now-Regular"/>
                <a:cs typeface="CNAGBP+Now-Regular"/>
                <a:sym typeface="Wingdings"/>
              </a:rPr>
              <a:t> +</a:t>
            </a:r>
          </a:p>
          <a:p>
            <a:pPr marL="375642" fontAlgn="auto">
              <a:lnSpc>
                <a:spcPts val="5147"/>
              </a:lnSpc>
              <a:spcBef>
                <a:spcPts val="377"/>
              </a:spcBef>
              <a:defRPr/>
            </a:pPr>
            <a:r>
              <a:rPr sz="42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CNAGBP+Now-Regular"/>
                <a:cs typeface="CNAGBP+Now-Regular"/>
                <a:sym typeface="Wingdings"/>
              </a:rPr>
              <a:t>your</a:t>
            </a:r>
            <a:r>
              <a:rPr sz="42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CNAGBP+Now-Regular"/>
                <a:cs typeface="CNAGBP+Now-Regular"/>
                <a:sym typeface="Wingdings"/>
              </a:rPr>
              <a:t> </a:t>
            </a:r>
            <a:r>
              <a:rPr sz="420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CNAGBP+Now-Regular"/>
                <a:cs typeface="CNAGBP+Now-Regular"/>
                <a:sym typeface="Wingdings"/>
              </a:rPr>
              <a:t>own</a:t>
            </a:r>
          </a:p>
          <a:p>
            <a:pPr marL="678060" fontAlgn="auto">
              <a:lnSpc>
                <a:spcPts val="5147"/>
              </a:lnSpc>
              <a:spcBef>
                <a:spcPts val="377"/>
              </a:spcBef>
              <a:defRPr/>
            </a:pPr>
            <a:r>
              <a:rPr sz="42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CNAGBP+Now-Regular"/>
                <a:cs typeface="CNAGBP+Now-Regular"/>
                <a:sym typeface="Wingdings"/>
              </a:rPr>
              <a:t>design</a:t>
            </a:r>
          </a:p>
        </p:txBody>
      </p:sp>
      <p:sp>
        <p:nvSpPr>
          <p:cNvPr id="6" name="object 6"/>
          <p:cNvSpPr txBox="1"/>
          <p:nvPr>
            <p:custDataLst>
              <p:tags r:id="rId5"/>
            </p:custDataLst>
          </p:nvPr>
        </p:nvSpPr>
        <p:spPr>
          <a:xfrm>
            <a:off x="26988" y="8694738"/>
            <a:ext cx="6116637" cy="155098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5769"/>
              </a:lnSpc>
              <a:defRPr/>
            </a:pPr>
            <a:r>
              <a:rPr sz="475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CNAGBP+Now-Regular"/>
                <a:cs typeface="CNAGBP+Now-Regular"/>
                <a:sym typeface="Wingdings"/>
              </a:rPr>
              <a:t>plastic bottle </a:t>
            </a:r>
            <a:r>
              <a:rPr sz="47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CNAGBP+Now-Regular"/>
                <a:cs typeface="CNAGBP+Now-Regular"/>
                <a:sym typeface="Wingdings"/>
              </a:rPr>
              <a:t>+</a:t>
            </a:r>
            <a:r>
              <a:rPr sz="4750" spc="-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CNAGBP+Now-Regular"/>
                <a:cs typeface="CNAGBP+Now-Regular"/>
                <a:sym typeface="Wingdings"/>
              </a:rPr>
              <a:t> </a:t>
            </a:r>
            <a:r>
              <a:rPr sz="475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CNAGBP+Now-Regular"/>
                <a:cs typeface="CNAGBP+Now-Regular"/>
                <a:sym typeface="Wingdings"/>
              </a:rPr>
              <a:t>your</a:t>
            </a:r>
          </a:p>
          <a:p>
            <a:pPr fontAlgn="auto">
              <a:lnSpc>
                <a:spcPts val="5769"/>
              </a:lnSpc>
              <a:spcBef>
                <a:spcPts val="328"/>
              </a:spcBef>
              <a:defRPr/>
            </a:pPr>
            <a:r>
              <a:rPr sz="4750" spc="-1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CNAGBP+Now-Regular"/>
                <a:cs typeface="CNAGBP+Now-Regular"/>
                <a:sym typeface="Wingdings"/>
              </a:rPr>
              <a:t>own</a:t>
            </a:r>
            <a:r>
              <a:rPr sz="47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CNAGBP+Now-Regular"/>
                <a:cs typeface="CNAGBP+Now-Regular"/>
                <a:sym typeface="Wingdings"/>
              </a:rPr>
              <a:t> </a:t>
            </a:r>
            <a:r>
              <a:rPr sz="475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CNAGBP+Now-Regular"/>
                <a:cs typeface="CNAGBP+Now-Regular"/>
                <a:sym typeface="Wingdings"/>
              </a:rPr>
              <a:t>design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object 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0"/>
            <a:ext cx="18288000" cy="10274300"/>
          </a:xfrm>
          <a:prstGeom prst="rect">
            <a:avLst/>
          </a:prstGeom>
          <a:blipFill dpi="0" rotWithShape="0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RS" altLang="sr-Latn-RS"/>
          </a:p>
        </p:txBody>
      </p:sp>
      <p:sp>
        <p:nvSpPr>
          <p:cNvPr id="10243" name="object 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52438" y="344488"/>
            <a:ext cx="6084887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ts val="10575"/>
              </a:lnSpc>
            </a:pPr>
            <a:r>
              <a:rPr lang="ru-RU" altLang="sr-Latn-RS" sz="9000">
                <a:solidFill>
                  <a:srgbClr val="404040"/>
                </a:solidFill>
                <a:latin typeface="CIEKSH+Raleway" charset="-18"/>
              </a:rPr>
              <a:t>OUR TEAM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object 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0"/>
            <a:ext cx="18288000" cy="10274300"/>
          </a:xfrm>
          <a:prstGeom prst="rect">
            <a:avLst/>
          </a:prstGeom>
          <a:blipFill dpi="0" rotWithShape="0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RS" altLang="sr-Latn-RS"/>
          </a:p>
        </p:txBody>
      </p:sp>
      <p:sp>
        <p:nvSpPr>
          <p:cNvPr id="11267" name="object 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47750" y="1030288"/>
            <a:ext cx="3665538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ts val="10575"/>
              </a:lnSpc>
            </a:pPr>
            <a:r>
              <a:rPr lang="ru-RU" altLang="sr-Latn-RS" sz="9000">
                <a:solidFill>
                  <a:srgbClr val="404040"/>
                </a:solidFill>
                <a:latin typeface="CIEKSH+Raleway" charset="-18"/>
              </a:rPr>
              <a:t>STAFF</a:t>
            </a:r>
          </a:p>
        </p:txBody>
      </p:sp>
      <p:sp>
        <p:nvSpPr>
          <p:cNvPr id="4" name="object 4"/>
          <p:cNvSpPr txBox="1"/>
          <p:nvPr>
            <p:custDataLst>
              <p:tags r:id="rId3"/>
            </p:custDataLst>
          </p:nvPr>
        </p:nvSpPr>
        <p:spPr>
          <a:xfrm>
            <a:off x="2055813" y="3092450"/>
            <a:ext cx="5484812" cy="54610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5805"/>
              </a:lnSpc>
              <a:defRPr/>
            </a:pPr>
            <a:r>
              <a:rPr sz="47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CNAGBP+Now-Regular"/>
                <a:cs typeface="CNAGBP+Now-Regular"/>
                <a:sym typeface="Wingdings"/>
              </a:rPr>
              <a:t>workers in shop</a:t>
            </a:r>
          </a:p>
          <a:p>
            <a:pPr fontAlgn="auto">
              <a:lnSpc>
                <a:spcPts val="5805"/>
              </a:lnSpc>
              <a:spcBef>
                <a:spcPts val="394"/>
              </a:spcBef>
              <a:defRPr/>
            </a:pPr>
            <a:r>
              <a:rPr sz="47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CNAGBP+Now-Regular"/>
                <a:cs typeface="CNAGBP+Now-Regular"/>
                <a:sym typeface="Wingdings"/>
              </a:rPr>
              <a:t>warehouser</a:t>
            </a:r>
          </a:p>
          <a:p>
            <a:pPr fontAlgn="auto">
              <a:lnSpc>
                <a:spcPts val="5805"/>
              </a:lnSpc>
              <a:spcBef>
                <a:spcPts val="344"/>
              </a:spcBef>
              <a:defRPr/>
            </a:pPr>
            <a:r>
              <a:rPr sz="47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CNAGBP+Now-Regular"/>
                <a:cs typeface="CNAGBP+Now-Regular"/>
                <a:sym typeface="Wingdings"/>
              </a:rPr>
              <a:t>manager</a:t>
            </a:r>
          </a:p>
          <a:p>
            <a:pPr fontAlgn="auto">
              <a:lnSpc>
                <a:spcPts val="5805"/>
              </a:lnSpc>
              <a:spcBef>
                <a:spcPts val="394"/>
              </a:spcBef>
              <a:defRPr/>
            </a:pPr>
            <a:r>
              <a:rPr sz="47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CNAGBP+Now-Regular"/>
                <a:cs typeface="CNAGBP+Now-Regular"/>
                <a:sym typeface="Wingdings"/>
              </a:rPr>
              <a:t>accountant</a:t>
            </a:r>
          </a:p>
          <a:p>
            <a:pPr fontAlgn="auto">
              <a:lnSpc>
                <a:spcPts val="5805"/>
              </a:lnSpc>
              <a:spcBef>
                <a:spcPts val="344"/>
              </a:spcBef>
              <a:defRPr/>
            </a:pPr>
            <a:r>
              <a:rPr sz="47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CNAGBP+Now-Regular"/>
                <a:cs typeface="CNAGBP+Now-Regular"/>
                <a:sym typeface="Wingdings"/>
              </a:rPr>
              <a:t>administrator</a:t>
            </a:r>
          </a:p>
          <a:p>
            <a:pPr fontAlgn="auto">
              <a:lnSpc>
                <a:spcPts val="5805"/>
              </a:lnSpc>
              <a:spcBef>
                <a:spcPts val="394"/>
              </a:spcBef>
              <a:defRPr/>
            </a:pPr>
            <a:r>
              <a:rPr sz="47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CNAGBP+Now-Regular"/>
                <a:cs typeface="CNAGBP+Now-Regular"/>
                <a:sym typeface="Wingdings"/>
              </a:rPr>
              <a:t>marketing expert</a:t>
            </a:r>
          </a:p>
          <a:p>
            <a:pPr fontAlgn="auto">
              <a:lnSpc>
                <a:spcPts val="5805"/>
              </a:lnSpc>
              <a:spcBef>
                <a:spcPts val="344"/>
              </a:spcBef>
              <a:defRPr/>
            </a:pPr>
            <a:r>
              <a:rPr sz="47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404040"/>
                </a:solidFill>
                <a:latin typeface="CNAGBP+Now-Regular"/>
                <a:cs typeface="CNAGBP+Now-Regular"/>
                <a:sym typeface="Wingdings"/>
              </a:rPr>
              <a:t>computer scientist</a:t>
            </a:r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20.06.14"/>
  <p:tag name="AS_TITLE" val="Aspose.Slides for .NET 2.0"/>
  <p:tag name="AS_VERSION" val="20.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4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8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4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5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6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9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0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"/>
</p:tagLst>
</file>

<file path=ppt/theme/theme1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464</Words>
  <Application>Microsoft Office PowerPoint</Application>
  <PresentationFormat>Prilagođeno</PresentationFormat>
  <Paragraphs>152</Paragraphs>
  <Slides>21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11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21</vt:i4>
      </vt:variant>
    </vt:vector>
  </HeadingPairs>
  <TitlesOfParts>
    <vt:vector size="33" baseType="lpstr">
      <vt:lpstr>GSFIAH+Now-Regular</vt:lpstr>
      <vt:lpstr>OIAWWW+Now-Regular</vt:lpstr>
      <vt:lpstr>RKJPJR+Raleway</vt:lpstr>
      <vt:lpstr>Arial</vt:lpstr>
      <vt:lpstr>CNAGBP+Now-Regular</vt:lpstr>
      <vt:lpstr>CIEKSH+Raleway</vt:lpstr>
      <vt:lpstr>Wingdings</vt:lpstr>
      <vt:lpstr>RBWWUE+Raleway</vt:lpstr>
      <vt:lpstr>FFJRVN+Raleway</vt:lpstr>
      <vt:lpstr>Calibri</vt:lpstr>
      <vt:lpstr>QCEBAK+Now-Regular</vt:lpstr>
      <vt:lpstr>Theme Office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dc:subject/>
  <dc:creator>Administrator</dc:creator>
  <cp:keywords/>
  <dc:description/>
  <cp:lastModifiedBy>Korisnik</cp:lastModifiedBy>
  <cp:revision>2</cp:revision>
  <cp:lastPrinted>1601-01-01T00:00:00Z</cp:lastPrinted>
  <dcterms:created xsi:type="dcterms:W3CDTF">1601-01-01T00:00:00Z</dcterms:created>
  <dcterms:modified xsi:type="dcterms:W3CDTF">2023-04-11T19:38:48Z</dcterms:modified>
  <cp:category/>
</cp:coreProperties>
</file>